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5" r:id="rId1"/>
  </p:sldMasterIdLst>
  <p:sldIdLst>
    <p:sldId id="256" r:id="rId2"/>
    <p:sldId id="257" r:id="rId3"/>
    <p:sldId id="258" r:id="rId4"/>
    <p:sldId id="260" r:id="rId5"/>
    <p:sldId id="259" r:id="rId6"/>
    <p:sldId id="261" r:id="rId7"/>
    <p:sldId id="262" r:id="rId8"/>
    <p:sldId id="263" r:id="rId9"/>
    <p:sldId id="264" r:id="rId10"/>
    <p:sldId id="265" r:id="rId11"/>
    <p:sldId id="266" r:id="rId12"/>
    <p:sldId id="267" r:id="rId13"/>
    <p:sldId id="268" r:id="rId14"/>
    <p:sldId id="275" r:id="rId15"/>
    <p:sldId id="269" r:id="rId16"/>
    <p:sldId id="270" r:id="rId17"/>
    <p:sldId id="271" r:id="rId18"/>
    <p:sldId id="272" r:id="rId19"/>
    <p:sldId id="273" r:id="rId20"/>
    <p:sldId id="274"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50" d="100"/>
          <a:sy n="50" d="100"/>
        </p:scale>
        <p:origin x="1416" y="2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Photo 1">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411480"/>
            <a:ext cx="5330952" cy="3739896"/>
          </a:xfrm>
        </p:spPr>
        <p:txBody>
          <a:bodyPr vert="horz" lIns="91440" tIns="45720" rIns="91440" bIns="45720" rtlCol="0" anchor="t">
            <a:normAutofit/>
          </a:bodyPr>
          <a:lstStyle>
            <a:lvl1pPr>
              <a:defRPr lang="en-US" sz="6200" dirty="0">
                <a:solidFill>
                  <a:schemeClr val="tx2"/>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4873752"/>
            <a:ext cx="4517136" cy="1380744"/>
          </a:xfrm>
        </p:spPr>
        <p:txBody>
          <a:bodyPr vert="horz" lIns="91440" tIns="45720" rIns="91440" bIns="45720" rtlCol="0" anchor="b">
            <a:normAutofit/>
          </a:bodyPr>
          <a:lstStyle>
            <a:lvl1pPr marL="0" indent="0">
              <a:buNone/>
              <a:defRPr lang="en-US" dirty="0">
                <a:solidFill>
                  <a:schemeClr val="tx2"/>
                </a:solidFill>
              </a:defRPr>
            </a:lvl1pPr>
          </a:lstStyle>
          <a:p>
            <a:pPr lvl="0"/>
            <a:r>
              <a:rPr lang="en-US" dirty="0"/>
              <a:t>Click to edit Master subtitle style</a:t>
            </a:r>
          </a:p>
        </p:txBody>
      </p:sp>
      <p:sp>
        <p:nvSpPr>
          <p:cNvPr id="10" name="Picture Placeholder 6">
            <a:extLst>
              <a:ext uri="{FF2B5EF4-FFF2-40B4-BE49-F238E27FC236}">
                <a16:creationId xmlns:a16="http://schemas.microsoft.com/office/drawing/2014/main" id="{DEE3B02A-3B83-3083-3F07-26E25C6C135D}"/>
              </a:ext>
            </a:extLst>
          </p:cNvPr>
          <p:cNvSpPr>
            <a:spLocks noGrp="1"/>
          </p:cNvSpPr>
          <p:nvPr>
            <p:ph type="pic" sz="quarter" idx="13" hasCustomPrompt="1"/>
          </p:nvPr>
        </p:nvSpPr>
        <p:spPr>
          <a:xfrm>
            <a:off x="6517248" y="0"/>
            <a:ext cx="5674753" cy="6399152"/>
          </a:xfrm>
          <a:custGeom>
            <a:avLst/>
            <a:gdLst>
              <a:gd name="connsiteX0" fmla="*/ 0 w 5674753"/>
              <a:gd name="connsiteY0" fmla="*/ 0 h 6399152"/>
              <a:gd name="connsiteX1" fmla="*/ 5674753 w 5674753"/>
              <a:gd name="connsiteY1" fmla="*/ 0 h 6399152"/>
              <a:gd name="connsiteX2" fmla="*/ 5674753 w 5674753"/>
              <a:gd name="connsiteY2" fmla="*/ 6399152 h 6399152"/>
              <a:gd name="connsiteX3" fmla="*/ 601996 w 5674753"/>
              <a:gd name="connsiteY3" fmla="*/ 6399152 h 6399152"/>
              <a:gd name="connsiteX4" fmla="*/ 0 w 5674753"/>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4753" h="6399152">
                <a:moveTo>
                  <a:pt x="0" y="0"/>
                </a:moveTo>
                <a:lnTo>
                  <a:pt x="5674753" y="0"/>
                </a:lnTo>
                <a:lnTo>
                  <a:pt x="5674753" y="6399152"/>
                </a:lnTo>
                <a:lnTo>
                  <a:pt x="601996" y="6399152"/>
                </a:lnTo>
                <a:cubicBezTo>
                  <a:pt x="269523" y="6399152"/>
                  <a:pt x="0" y="6129629"/>
                  <a:pt x="0" y="5797156"/>
                </a:cubicBezTo>
                <a:close/>
              </a:path>
            </a:pathLst>
          </a:custGeom>
          <a:blipFill dpi="0" rotWithShape="1">
            <a:blip r:embed="rId2"/>
            <a:srcRect/>
            <a:stretch>
              <a:fillRect/>
            </a:stretch>
          </a:blipFill>
        </p:spPr>
        <p:txBody>
          <a:bodyPr wrap="square">
            <a:noAutofit/>
          </a:bodyPr>
          <a:lstStyle>
            <a:lvl1pPr marL="0" indent="0">
              <a:buNone/>
              <a:defRPr/>
            </a:lvl1pPr>
          </a:lstStyle>
          <a:p>
            <a:r>
              <a:rPr lang="en-US" dirty="0"/>
              <a: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effectLst/>
              </a:defRPr>
            </a:lvl1pPr>
          </a:lstStyle>
          <a:p>
            <a:fld id="{EF118477-BA54-4B0E-9EC5-D8568300CAF2}" type="datetime1">
              <a:rPr lang="en-US" smtClean="0"/>
              <a:t>11/22/2025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849020381"/>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478E53AA-13B8-469A-87B0-FF7C74E1EADE}" type="datetime1">
              <a:rPr lang="en-US" smtClean="0"/>
              <a:t>11/22/2025</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5824207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Photo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269480" y="411480"/>
            <a:ext cx="4361688" cy="3968496"/>
          </a:xfrm>
        </p:spPr>
        <p:txBody>
          <a:bodyPr vert="horz" lIns="91440" tIns="45720" rIns="91440" bIns="45720" rtlCol="0" anchor="t">
            <a:normAutofit/>
          </a:bodyPr>
          <a:lstStyle>
            <a:lvl1pPr>
              <a:defRPr lang="en-US" sz="4800" dirty="0">
                <a:solidFill>
                  <a:schemeClr val="tx2"/>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269480" y="4873752"/>
            <a:ext cx="4206240" cy="1380744"/>
          </a:xfrm>
        </p:spPr>
        <p:txBody>
          <a:bodyPr vert="horz" lIns="91440" tIns="45720" rIns="91440" bIns="45720" rtlCol="0" anchor="b">
            <a:normAutofit/>
          </a:bodyPr>
          <a:lstStyle>
            <a:lvl1pPr marL="0" indent="0">
              <a:buNone/>
              <a:defRPr lang="en-US" dirty="0">
                <a:solidFill>
                  <a:schemeClr val="tx2"/>
                </a:solidFill>
              </a:defRPr>
            </a:lvl1pPr>
          </a:lstStyle>
          <a:p>
            <a:pPr lvl="0"/>
            <a:r>
              <a:rPr lang="en-US" dirty="0"/>
              <a:t>Click to edit Master subtitle style</a:t>
            </a:r>
          </a:p>
        </p:txBody>
      </p:sp>
      <p:sp>
        <p:nvSpPr>
          <p:cNvPr id="11" name="Picture Placeholder 6">
            <a:extLst>
              <a:ext uri="{FF2B5EF4-FFF2-40B4-BE49-F238E27FC236}">
                <a16:creationId xmlns:a16="http://schemas.microsoft.com/office/drawing/2014/main" id="{1D6AB98B-BD95-F9FC-BB22-1A89B6EE3246}"/>
              </a:ext>
            </a:extLst>
          </p:cNvPr>
          <p:cNvSpPr>
            <a:spLocks noGrp="1"/>
          </p:cNvSpPr>
          <p:nvPr>
            <p:ph type="pic" sz="quarter" idx="13" hasCustomPrompt="1"/>
          </p:nvPr>
        </p:nvSpPr>
        <p:spPr>
          <a:xfrm>
            <a:off x="0" y="0"/>
            <a:ext cx="6604503" cy="6399152"/>
          </a:xfrm>
          <a:custGeom>
            <a:avLst/>
            <a:gdLst>
              <a:gd name="connsiteX0" fmla="*/ 0 w 6604503"/>
              <a:gd name="connsiteY0" fmla="*/ 0 h 6399152"/>
              <a:gd name="connsiteX1" fmla="*/ 6604503 w 6604503"/>
              <a:gd name="connsiteY1" fmla="*/ 0 h 6399152"/>
              <a:gd name="connsiteX2" fmla="*/ 6604503 w 6604503"/>
              <a:gd name="connsiteY2" fmla="*/ 5797156 h 6399152"/>
              <a:gd name="connsiteX3" fmla="*/ 6002507 w 6604503"/>
              <a:gd name="connsiteY3" fmla="*/ 6399152 h 6399152"/>
              <a:gd name="connsiteX4" fmla="*/ 0 w 6604503"/>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04503" h="6399152">
                <a:moveTo>
                  <a:pt x="0" y="0"/>
                </a:moveTo>
                <a:lnTo>
                  <a:pt x="6604503" y="0"/>
                </a:lnTo>
                <a:lnTo>
                  <a:pt x="6604503" y="5797156"/>
                </a:lnTo>
                <a:cubicBezTo>
                  <a:pt x="6604503" y="6129629"/>
                  <a:pt x="6334980" y="6399152"/>
                  <a:pt x="6002507" y="6399152"/>
                </a:cubicBezTo>
                <a:lnTo>
                  <a:pt x="0" y="6399152"/>
                </a:lnTo>
                <a:close/>
              </a:path>
            </a:pathLst>
          </a:custGeom>
          <a:blipFill dpi="0" rotWithShape="1">
            <a:blip r:embed="rId2">
              <a:alphaModFix amt="75000"/>
            </a:blip>
            <a:srcRect/>
            <a:stretch>
              <a:fillRect/>
            </a:stretch>
          </a:blipFill>
        </p:spPr>
        <p:txBody>
          <a:bodyPr wrap="square">
            <a:noAutofit/>
          </a:bodyPr>
          <a:lstStyle>
            <a:lvl1pPr marL="0" indent="0">
              <a:buNone/>
              <a:defRPr/>
            </a:lvl1pPr>
          </a:lstStyle>
          <a:p>
            <a:r>
              <a:rPr lang="en-US" dirty="0"/>
              <a: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effectLst/>
              </a:defRPr>
            </a:lvl1pPr>
          </a:lstStyle>
          <a:p>
            <a:fld id="{5B3B0F7F-6AD6-4AF0-8BB1-D49CE0F9F622}" type="datetime1">
              <a:rPr lang="en-US" smtClean="0"/>
              <a:t>11/22/2025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3751683539"/>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Photo 3">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411480"/>
            <a:ext cx="4590288" cy="3739896"/>
          </a:xfrm>
        </p:spPr>
        <p:txBody>
          <a:bodyPr vert="horz" lIns="91440" tIns="45720" rIns="91440" bIns="45720" rtlCol="0" anchor="t">
            <a:normAutofit/>
          </a:bodyPr>
          <a:lstStyle>
            <a:lvl1pPr>
              <a:defRPr lang="en-US" sz="5000" dirty="0">
                <a:solidFill>
                  <a:schemeClr val="tx2"/>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4873752"/>
            <a:ext cx="4206240" cy="1380744"/>
          </a:xfrm>
        </p:spPr>
        <p:txBody>
          <a:bodyPr vert="horz" lIns="91440" tIns="45720" rIns="91440" bIns="45720" rtlCol="0" anchor="b">
            <a:normAutofit/>
          </a:bodyPr>
          <a:lstStyle>
            <a:lvl1pPr marL="0" indent="0">
              <a:buNone/>
              <a:defRPr lang="en-US" dirty="0">
                <a:solidFill>
                  <a:schemeClr val="tx2"/>
                </a:solidFill>
              </a:defRPr>
            </a:lvl1pPr>
          </a:lstStyle>
          <a:p>
            <a:pPr lvl="0"/>
            <a:r>
              <a:rPr lang="en-US" dirty="0"/>
              <a:t>Click to edit Master subtitle style</a:t>
            </a:r>
          </a:p>
        </p:txBody>
      </p:sp>
      <p:sp>
        <p:nvSpPr>
          <p:cNvPr id="15" name="Picture Placeholder 6">
            <a:extLst>
              <a:ext uri="{FF2B5EF4-FFF2-40B4-BE49-F238E27FC236}">
                <a16:creationId xmlns:a16="http://schemas.microsoft.com/office/drawing/2014/main" id="{3D161DAC-42AF-C3D9-37A1-04B90F30DEED}"/>
              </a:ext>
            </a:extLst>
          </p:cNvPr>
          <p:cNvSpPr>
            <a:spLocks noGrp="1"/>
          </p:cNvSpPr>
          <p:nvPr>
            <p:ph type="pic" sz="quarter" idx="13" hasCustomPrompt="1"/>
          </p:nvPr>
        </p:nvSpPr>
        <p:spPr>
          <a:xfrm>
            <a:off x="5586160" y="0"/>
            <a:ext cx="6605841" cy="6399152"/>
          </a:xfrm>
          <a:custGeom>
            <a:avLst/>
            <a:gdLst>
              <a:gd name="connsiteX0" fmla="*/ 0 w 6605841"/>
              <a:gd name="connsiteY0" fmla="*/ 0 h 6399152"/>
              <a:gd name="connsiteX1" fmla="*/ 6605841 w 6605841"/>
              <a:gd name="connsiteY1" fmla="*/ 0 h 6399152"/>
              <a:gd name="connsiteX2" fmla="*/ 6605841 w 6605841"/>
              <a:gd name="connsiteY2" fmla="*/ 6399152 h 6399152"/>
              <a:gd name="connsiteX3" fmla="*/ 601995 w 6605841"/>
              <a:gd name="connsiteY3" fmla="*/ 6399152 h 6399152"/>
              <a:gd name="connsiteX4" fmla="*/ 0 w 6605841"/>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05841" h="6399152">
                <a:moveTo>
                  <a:pt x="0" y="0"/>
                </a:moveTo>
                <a:lnTo>
                  <a:pt x="6605841" y="0"/>
                </a:lnTo>
                <a:lnTo>
                  <a:pt x="6605841" y="6399152"/>
                </a:lnTo>
                <a:lnTo>
                  <a:pt x="601995" y="6399152"/>
                </a:lnTo>
                <a:cubicBezTo>
                  <a:pt x="269522" y="6399152"/>
                  <a:pt x="0" y="6129629"/>
                  <a:pt x="0" y="5797156"/>
                </a:cubicBezTo>
                <a:close/>
              </a:path>
            </a:pathLst>
          </a:custGeom>
          <a:blipFill dpi="0" rotWithShape="1">
            <a:blip r:embed="rId2">
              <a:alphaModFix amt="75000"/>
            </a:blip>
            <a:srcRect/>
            <a:stretch>
              <a:fillRect/>
            </a:stretch>
          </a:blipFill>
        </p:spPr>
        <p:txBody>
          <a:bodyPr wrap="square">
            <a:noAutofit/>
          </a:bodyPr>
          <a:lstStyle>
            <a:lvl1pPr marL="0" indent="0">
              <a:buNone/>
              <a:defRPr/>
            </a:lvl1pPr>
          </a:lstStyle>
          <a:p>
            <a:r>
              <a:rPr lang="en-US" dirty="0"/>
              <a: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effectLst/>
              </a:defRPr>
            </a:lvl1pPr>
          </a:lstStyle>
          <a:p>
            <a:fld id="{016F69B6-6D5E-4363-B374-18E94027D1E6}" type="datetime1">
              <a:rPr lang="en-US" smtClean="0"/>
              <a:t>11/22/2025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3112142809"/>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Photo 4">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5276088"/>
            <a:ext cx="11347704" cy="786384"/>
          </a:xfrm>
        </p:spPr>
        <p:txBody>
          <a:bodyPr vert="horz" lIns="91440" tIns="45720" rIns="91440" bIns="45720" rtlCol="0" anchor="b">
            <a:normAutofit/>
          </a:bodyPr>
          <a:lstStyle>
            <a:lvl1pPr>
              <a:defRPr lang="en-US" sz="4400" dirty="0">
                <a:solidFill>
                  <a:schemeClr val="tx2"/>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5980176"/>
            <a:ext cx="11347704" cy="530352"/>
          </a:xfrm>
        </p:spPr>
        <p:txBody>
          <a:bodyPr vert="horz" lIns="91440" tIns="45720" rIns="91440" bIns="45720" rtlCol="0" anchor="ctr">
            <a:normAutofit/>
          </a:bodyPr>
          <a:lstStyle>
            <a:lvl1pPr marL="0" indent="0">
              <a:buNone/>
              <a:defRPr lang="en-US" dirty="0">
                <a:solidFill>
                  <a:schemeClr val="tx2"/>
                </a:solidFill>
              </a:defRPr>
            </a:lvl1pPr>
          </a:lstStyle>
          <a:p>
            <a:pPr lvl="0"/>
            <a:r>
              <a:rPr lang="en-US" dirty="0"/>
              <a:t>Click to edit Master subtitle style</a:t>
            </a:r>
          </a:p>
        </p:txBody>
      </p:sp>
      <p:sp>
        <p:nvSpPr>
          <p:cNvPr id="9" name="Picture Placeholder 8">
            <a:extLst>
              <a:ext uri="{FF2B5EF4-FFF2-40B4-BE49-F238E27FC236}">
                <a16:creationId xmlns:a16="http://schemas.microsoft.com/office/drawing/2014/main" id="{A9E06FED-92D3-C4D6-28D7-600D842F7AC3}"/>
              </a:ext>
            </a:extLst>
          </p:cNvPr>
          <p:cNvSpPr>
            <a:spLocks noGrp="1"/>
          </p:cNvSpPr>
          <p:nvPr>
            <p:ph type="pic" sz="quarter" idx="13" hasCustomPrompt="1"/>
          </p:nvPr>
        </p:nvSpPr>
        <p:spPr>
          <a:xfrm>
            <a:off x="0" y="0"/>
            <a:ext cx="11733150" cy="5135804"/>
          </a:xfrm>
          <a:custGeom>
            <a:avLst/>
            <a:gdLst>
              <a:gd name="connsiteX0" fmla="*/ 0 w 11733150"/>
              <a:gd name="connsiteY0" fmla="*/ 0 h 5135804"/>
              <a:gd name="connsiteX1" fmla="*/ 11733150 w 11733150"/>
              <a:gd name="connsiteY1" fmla="*/ 0 h 5135804"/>
              <a:gd name="connsiteX2" fmla="*/ 11733150 w 11733150"/>
              <a:gd name="connsiteY2" fmla="*/ 4533808 h 5135804"/>
              <a:gd name="connsiteX3" fmla="*/ 11131154 w 11733150"/>
              <a:gd name="connsiteY3" fmla="*/ 5135804 h 5135804"/>
              <a:gd name="connsiteX4" fmla="*/ 0 w 11733150"/>
              <a:gd name="connsiteY4" fmla="*/ 5135804 h 51358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3150" h="5135804">
                <a:moveTo>
                  <a:pt x="0" y="0"/>
                </a:moveTo>
                <a:lnTo>
                  <a:pt x="11733150" y="0"/>
                </a:lnTo>
                <a:lnTo>
                  <a:pt x="11733150" y="4533808"/>
                </a:lnTo>
                <a:cubicBezTo>
                  <a:pt x="11733150" y="4866281"/>
                  <a:pt x="11463627" y="5135804"/>
                  <a:pt x="11131154" y="5135804"/>
                </a:cubicBezTo>
                <a:lnTo>
                  <a:pt x="0" y="5135804"/>
                </a:lnTo>
                <a:close/>
              </a:path>
            </a:pathLst>
          </a:custGeom>
          <a:blipFill dpi="0" rotWithShape="1">
            <a:blip r:embed="rId2">
              <a:alphaModFix amt="75000"/>
            </a:blip>
            <a:srcRect/>
            <a:stretch>
              <a:fillRect/>
            </a:stretch>
          </a:blipFill>
        </p:spPr>
        <p:txBody>
          <a:bodyPr wrap="square">
            <a:noAutofit/>
          </a:bodyPr>
          <a:lstStyle>
            <a:lvl1pPr marL="0" indent="0">
              <a:buNone/>
              <a:defRPr/>
            </a:lvl1pPr>
          </a:lstStyle>
          <a:p>
            <a:r>
              <a:rPr lang="en-US" dirty="0"/>
              <a: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37160" y="6519672"/>
            <a:ext cx="3494314" cy="365125"/>
          </a:xfrm>
        </p:spPr>
        <p:txBody>
          <a:bodyPr/>
          <a:lstStyle>
            <a:lvl1pPr>
              <a:defRPr>
                <a:solidFill>
                  <a:schemeClr val="tx2"/>
                </a:solidFill>
                <a:effectLst/>
              </a:defRPr>
            </a:lvl1pPr>
          </a:lstStyle>
          <a:p>
            <a:fld id="{4DEE5A9B-1189-4B03-AA34-8ABCB3EDCE59}" type="datetime1">
              <a:rPr lang="en-US" smtClean="0"/>
              <a:t>11/22/2025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8876521" y="6519672"/>
            <a:ext cx="2805405" cy="365125"/>
          </a:xfrm>
        </p:spPr>
        <p:txBody>
          <a:bodyPr/>
          <a:lstStyle>
            <a:lvl1pPr>
              <a:defRPr>
                <a:solidFill>
                  <a:schemeClr val="tx2"/>
                </a:solidFill>
                <a:effectLst/>
              </a:defRPr>
            </a:lvl1p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632162" y="6519672"/>
            <a:ext cx="429207" cy="365125"/>
          </a:xfrm>
        </p:spPr>
        <p:txBody>
          <a:bodyPr/>
          <a:lstStyle>
            <a:lvl1pPr>
              <a:defRPr>
                <a:solidFill>
                  <a:schemeClr val="tx2"/>
                </a:solidFill>
                <a:effectLst/>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207181429"/>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1">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493776"/>
            <a:ext cx="8028432" cy="4325112"/>
          </a:xfrm>
        </p:spPr>
        <p:txBody>
          <a:bodyPr vert="horz" lIns="91440" tIns="45720" rIns="91440" bIns="45720" rtlCol="0" anchor="t">
            <a:normAutofit/>
          </a:bodyPr>
          <a:lstStyle>
            <a:lvl1pPr>
              <a:defRPr lang="en-US" sz="8000" dirty="0">
                <a:solidFill>
                  <a:schemeClr val="tx2"/>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5065776"/>
            <a:ext cx="5431536" cy="1188720"/>
          </a:xfrm>
        </p:spPr>
        <p:txBody>
          <a:bodyPr vert="horz" lIns="91440" tIns="45720" rIns="91440" bIns="45720" rtlCol="0" anchor="b">
            <a:normAutofit/>
          </a:bodyPr>
          <a:lstStyle>
            <a:lvl1pPr marL="0" indent="0">
              <a:buNone/>
              <a:defRPr lang="en-US" dirty="0">
                <a:solidFill>
                  <a:schemeClr val="tx2"/>
                </a:solidFill>
              </a:defRPr>
            </a:lvl1pPr>
          </a:lstStyle>
          <a:p>
            <a:pPr lvl="0"/>
            <a:r>
              <a:rPr lang="en-US" dirty="0"/>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defRPr>
            </a:lvl1pPr>
          </a:lstStyle>
          <a:p>
            <a:fld id="{FED32A50-3A67-42D0-AFC3-9798A621A2DF}" type="datetime1">
              <a:rPr lang="en-US" smtClean="0"/>
              <a:t>11/22/2025</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1451060630"/>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408176" y="1536192"/>
            <a:ext cx="9171432" cy="2615184"/>
          </a:xfrm>
        </p:spPr>
        <p:txBody>
          <a:bodyPr anchor="ctr">
            <a:normAutofit/>
          </a:bodyPr>
          <a:lstStyle>
            <a:lvl1pPr algn="ctr">
              <a:defRPr sz="5400">
                <a:solidFill>
                  <a:schemeClr val="tx2"/>
                </a:solidFill>
              </a:defRPr>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408176" y="5111496"/>
            <a:ext cx="9171432" cy="1143000"/>
          </a:xfrm>
        </p:spPr>
        <p:txBody>
          <a:bodyPr anchor="t">
            <a:normAutofit/>
          </a:bodyPr>
          <a:lstStyle>
            <a:lvl1pPr marL="0" indent="0" algn="ctr">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defRPr>
            </a:lvl1pPr>
          </a:lstStyle>
          <a:p>
            <a:fld id="{B65698FC-C9DA-44B4-AC6C-01EEA7EAAA4C}" type="datetime1">
              <a:rPr lang="en-US" smtClean="0"/>
              <a:t>11/22/2025</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3916594769"/>
      </p:ext>
    </p:extLst>
  </p:cSld>
  <p:clrMapOvr>
    <a:overrideClrMapping bg1="dk1" tx1="lt1" bg2="dk2" tx2="lt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3">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438912"/>
            <a:ext cx="11494008" cy="4654296"/>
          </a:xfrm>
        </p:spPr>
        <p:txBody>
          <a:bodyPr vert="horz" lIns="91440" tIns="45720" rIns="91440" bIns="45720" rtlCol="0" anchor="t">
            <a:normAutofit/>
          </a:bodyPr>
          <a:lstStyle>
            <a:lvl1pPr>
              <a:defRPr lang="en-US" sz="12500" dirty="0">
                <a:solidFill>
                  <a:schemeClr val="tx2"/>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5170516"/>
            <a:ext cx="4800600" cy="1083980"/>
          </a:xfrm>
        </p:spPr>
        <p:txBody>
          <a:bodyPr vert="horz" lIns="91440" tIns="45720" rIns="91440" bIns="45720" rtlCol="0" anchor="b">
            <a:normAutofit/>
          </a:bodyPr>
          <a:lstStyle>
            <a:lvl1pPr marL="0" indent="0">
              <a:buNone/>
              <a:defRPr lang="en-US" dirty="0">
                <a:solidFill>
                  <a:schemeClr val="tx2"/>
                </a:solidFill>
              </a:defRPr>
            </a:lvl1pPr>
          </a:lstStyle>
          <a:p>
            <a:pPr lvl="0"/>
            <a:r>
              <a:rPr lang="en-US" dirty="0"/>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defRPr>
            </a:lvl1pPr>
          </a:lstStyle>
          <a:p>
            <a:fld id="{29ECA0D2-D30D-4484-8941-E31C1541BC59}" type="datetime1">
              <a:rPr lang="en-US" smtClean="0"/>
              <a:t>11/22/2025</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1320869477"/>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ection Header">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27A12A6-507C-2714-2F24-09ADE11584C5}"/>
              </a:ext>
            </a:extLst>
          </p:cNvPr>
          <p:cNvSpPr/>
          <p:nvPr/>
        </p:nvSpPr>
        <p:spPr>
          <a:xfrm>
            <a:off x="0" y="0"/>
            <a:ext cx="12192000" cy="6858000"/>
          </a:xfrm>
          <a:prstGeom prst="rect">
            <a:avLst/>
          </a:prstGeom>
          <a:solidFill>
            <a:schemeClr val="accent3">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92EA34-13CC-54C1-DE3D-4F1D5D55C9A7}"/>
              </a:ext>
            </a:extLst>
          </p:cNvPr>
          <p:cNvSpPr>
            <a:spLocks noGrp="1"/>
          </p:cNvSpPr>
          <p:nvPr>
            <p:ph type="title"/>
          </p:nvPr>
        </p:nvSpPr>
        <p:spPr>
          <a:xfrm>
            <a:off x="429768" y="1810512"/>
            <a:ext cx="8961120" cy="4654296"/>
          </a:xfrm>
        </p:spPr>
        <p:txBody>
          <a:bodyPr anchor="b">
            <a:normAutofit/>
          </a:bodyPr>
          <a:lstStyle>
            <a:lvl1pPr>
              <a:defRPr sz="6000">
                <a:solidFill>
                  <a:schemeClr val="accent1"/>
                </a:solidFill>
              </a:defRPr>
            </a:lvl1pPr>
          </a:lstStyle>
          <a:p>
            <a:r>
              <a:rPr lang="en-US" dirty="0"/>
              <a:t>Click to edit Master title style</a:t>
            </a:r>
          </a:p>
        </p:txBody>
      </p:sp>
      <p:sp>
        <p:nvSpPr>
          <p:cNvPr id="4" name="Date Placeholder 3">
            <a:extLst>
              <a:ext uri="{FF2B5EF4-FFF2-40B4-BE49-F238E27FC236}">
                <a16:creationId xmlns:a16="http://schemas.microsoft.com/office/drawing/2014/main" id="{8F845713-EE4C-7615-B812-531C14CF0CA2}"/>
              </a:ext>
            </a:extLst>
          </p:cNvPr>
          <p:cNvSpPr>
            <a:spLocks noGrp="1"/>
          </p:cNvSpPr>
          <p:nvPr>
            <p:ph type="dt" sz="half" idx="10"/>
          </p:nvPr>
        </p:nvSpPr>
        <p:spPr/>
        <p:txBody>
          <a:bodyPr/>
          <a:lstStyle>
            <a:lvl1pPr>
              <a:defRPr>
                <a:solidFill>
                  <a:schemeClr val="accent1"/>
                </a:solidFill>
              </a:defRPr>
            </a:lvl1pPr>
          </a:lstStyle>
          <a:p>
            <a:fld id="{BFA793B8-7270-4493-83ED-C07D34603133}" type="datetime1">
              <a:rPr lang="en-US" smtClean="0"/>
              <a:t>11/22/2025</a:t>
            </a:fld>
            <a:endParaRPr lang="en-US" dirty="0"/>
          </a:p>
        </p:txBody>
      </p:sp>
      <p:sp>
        <p:nvSpPr>
          <p:cNvPr id="5" name="Footer Placeholder 4">
            <a:extLst>
              <a:ext uri="{FF2B5EF4-FFF2-40B4-BE49-F238E27FC236}">
                <a16:creationId xmlns:a16="http://schemas.microsoft.com/office/drawing/2014/main" id="{9F1849E7-8E94-3B02-239C-AAB481596BFD}"/>
              </a:ext>
            </a:extLst>
          </p:cNvPr>
          <p:cNvSpPr>
            <a:spLocks noGrp="1"/>
          </p:cNvSpPr>
          <p:nvPr>
            <p:ph type="ftr" sz="quarter" idx="11"/>
          </p:nvPr>
        </p:nvSpPr>
        <p:spPr/>
        <p:txBody>
          <a:bodyPr/>
          <a:lstStyle>
            <a:lvl1pPr>
              <a:defRPr>
                <a:solidFill>
                  <a:schemeClr val="accent1"/>
                </a:solidFill>
              </a:defRPr>
            </a:lvl1pPr>
          </a:lstStyle>
          <a:p>
            <a:r>
              <a:rPr lang="en-US"/>
              <a:t>Sample Footer Text</a:t>
            </a:r>
          </a:p>
        </p:txBody>
      </p:sp>
      <p:sp>
        <p:nvSpPr>
          <p:cNvPr id="6" name="Slide Number Placeholder 5">
            <a:extLst>
              <a:ext uri="{FF2B5EF4-FFF2-40B4-BE49-F238E27FC236}">
                <a16:creationId xmlns:a16="http://schemas.microsoft.com/office/drawing/2014/main" id="{70644BD7-C050-D052-8408-65ADAAF674FF}"/>
              </a:ext>
            </a:extLst>
          </p:cNvPr>
          <p:cNvSpPr>
            <a:spLocks noGrp="1"/>
          </p:cNvSpPr>
          <p:nvPr>
            <p:ph type="sldNum" sz="quarter" idx="12"/>
          </p:nvPr>
        </p:nvSpPr>
        <p:spPr/>
        <p:txBody>
          <a:bodyPr/>
          <a:lstStyle>
            <a:lvl1pPr>
              <a:defRPr>
                <a:solidFill>
                  <a:schemeClr val="accent1"/>
                </a:solidFill>
              </a:defRPr>
            </a:lvl1pPr>
          </a:lstStyle>
          <a:p>
            <a:fld id="{84145AC3-CC88-4C8A-A6CE-8D44921B6A23}" type="slidenum">
              <a:rPr lang="en-US" smtClean="0"/>
              <a:pPr/>
              <a:t>‹#›</a:t>
            </a:fld>
            <a:endParaRPr lang="en-US"/>
          </a:p>
        </p:txBody>
      </p:sp>
    </p:spTree>
    <p:extLst>
      <p:ext uri="{BB962C8B-B14F-4D97-AF65-F5344CB8AC3E}">
        <p14:creationId xmlns:p14="http://schemas.microsoft.com/office/powerpoint/2010/main" val="2631722240"/>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Agenda">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429768" y="411480"/>
            <a:ext cx="11045952" cy="1828800"/>
          </a:xfrm>
        </p:spPr>
        <p:txBody>
          <a:bodyPr anchor="t">
            <a:normAutofit/>
          </a:bodyPr>
          <a:lstStyle>
            <a:lvl1pPr>
              <a:defRPr sz="8000">
                <a:solidFill>
                  <a:schemeClr val="accent1"/>
                </a:solidFill>
              </a:defRPr>
            </a:lvl1pPr>
          </a:lstStyle>
          <a:p>
            <a:r>
              <a:rPr lang="en-US" dirty="0"/>
              <a:t>Click to edit Master title style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694744" y="2423160"/>
            <a:ext cx="5780976" cy="3858768"/>
          </a:xfrm>
        </p:spPr>
        <p:txBody>
          <a:bodyPr vert="horz" lIns="91440" tIns="45720" rIns="91440" bIns="45720" rtlCol="0">
            <a:normAutofit/>
          </a:bodyPr>
          <a:lstStyle>
            <a:lvl1pPr marL="457200" indent="-457200">
              <a:buFont typeface="+mj-lt"/>
              <a:buAutoNum type="arabicPeriod"/>
              <a:defRPr lang="en-US" dirty="0"/>
            </a:lvl1pPr>
            <a:lvl2pPr marL="571500" indent="-342900">
              <a:buFont typeface="+mj-lt"/>
              <a:buAutoNum type="arabicPeriod"/>
              <a:defRPr lang="en-US" dirty="0"/>
            </a:lvl2pPr>
            <a:lvl3pPr marL="800100" indent="-342900">
              <a:buFont typeface="+mj-lt"/>
              <a:buAutoNum type="arabicPeriod"/>
              <a:defRPr lang="en-US" dirty="0"/>
            </a:lvl3pPr>
            <a:lvl4pPr>
              <a:buFont typeface="+mj-lt"/>
              <a:buAutoNum type="arabicPeriod"/>
              <a:defRPr lang="en-US" dirty="0"/>
            </a:lvl4pPr>
            <a:lvl5pPr>
              <a:buFont typeface="+mj-lt"/>
              <a:buAutoNum type="arabicPeriod"/>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C23AD26B-DEF0-4EC5-90CD-3C7B79EC8572}" type="datetime1">
              <a:rPr lang="en-US" smtClean="0"/>
              <a:t>11/22/2025</a:t>
            </a:fld>
            <a:endParaRPr lang="en-US"/>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774329821"/>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 Photo">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691006" y="998230"/>
            <a:ext cx="3951469" cy="1947672"/>
          </a:xfrm>
        </p:spPr>
        <p:txBody>
          <a:bodyPr anchor="b">
            <a:normAutofit/>
          </a:bodyPr>
          <a:lstStyle>
            <a:lvl1pPr>
              <a:defRPr sz="4400">
                <a:solidFill>
                  <a:schemeClr val="accent1"/>
                </a:solidFill>
              </a:defRPr>
            </a:lvl1pPr>
          </a:lstStyle>
          <a:p>
            <a:r>
              <a:rPr lang="en-US" dirty="0"/>
              <a:t>Click to edit Master title style</a:t>
            </a:r>
          </a:p>
        </p:txBody>
      </p:sp>
      <p:sp>
        <p:nvSpPr>
          <p:cNvPr id="9" name="Picture Placeholder 3">
            <a:extLst>
              <a:ext uri="{FF2B5EF4-FFF2-40B4-BE49-F238E27FC236}">
                <a16:creationId xmlns:a16="http://schemas.microsoft.com/office/drawing/2014/main" id="{DD60ACDC-1760-F721-E270-0D2FC4872DF2}"/>
              </a:ext>
            </a:extLst>
          </p:cNvPr>
          <p:cNvSpPr>
            <a:spLocks noGrp="1"/>
          </p:cNvSpPr>
          <p:nvPr>
            <p:ph type="pic" sz="quarter" idx="15" hasCustomPrompt="1"/>
          </p:nvPr>
        </p:nvSpPr>
        <p:spPr>
          <a:xfrm>
            <a:off x="0" y="0"/>
            <a:ext cx="7002464" cy="6399152"/>
          </a:xfrm>
          <a:custGeom>
            <a:avLst/>
            <a:gdLst>
              <a:gd name="connsiteX0" fmla="*/ 0 w 7002464"/>
              <a:gd name="connsiteY0" fmla="*/ 0 h 6399152"/>
              <a:gd name="connsiteX1" fmla="*/ 7002464 w 7002464"/>
              <a:gd name="connsiteY1" fmla="*/ 0 h 6399152"/>
              <a:gd name="connsiteX2" fmla="*/ 7002464 w 7002464"/>
              <a:gd name="connsiteY2" fmla="*/ 5797156 h 6399152"/>
              <a:gd name="connsiteX3" fmla="*/ 6400468 w 7002464"/>
              <a:gd name="connsiteY3" fmla="*/ 6399152 h 6399152"/>
              <a:gd name="connsiteX4" fmla="*/ 0 w 7002464"/>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02464" h="6399152">
                <a:moveTo>
                  <a:pt x="0" y="0"/>
                </a:moveTo>
                <a:lnTo>
                  <a:pt x="7002464" y="0"/>
                </a:lnTo>
                <a:lnTo>
                  <a:pt x="7002464" y="5797156"/>
                </a:lnTo>
                <a:cubicBezTo>
                  <a:pt x="7002464" y="6129629"/>
                  <a:pt x="6732941" y="6399152"/>
                  <a:pt x="6400468" y="6399152"/>
                </a:cubicBezTo>
                <a:lnTo>
                  <a:pt x="0" y="6399152"/>
                </a:lnTo>
                <a:close/>
              </a:path>
            </a:pathLst>
          </a:custGeom>
          <a:blipFill dpi="0" rotWithShape="1">
            <a:blip r:embed="rId2">
              <a:alphaModFix amt="65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7691007" y="3099815"/>
            <a:ext cx="3951469" cy="3084599"/>
          </a:xfrm>
        </p:spPr>
        <p:txBody>
          <a:bodyPr>
            <a:normAutofit/>
          </a:bodyPr>
          <a:lstStyle>
            <a:lvl1pPr marL="342900" indent="-342900">
              <a:buFont typeface="+mj-lt"/>
              <a:buAutoNum type="arabicPeriod"/>
              <a:defRPr sz="1800"/>
            </a:lvl1pPr>
            <a:lvl2pPr marL="571500" indent="-342900">
              <a:buFont typeface="+mj-lt"/>
              <a:buAutoNum type="arabicPeriod"/>
              <a:defRPr sz="1600"/>
            </a:lvl2pPr>
            <a:lvl3pPr marL="800100" indent="-342900">
              <a:buFont typeface="+mj-lt"/>
              <a:buAutoNum type="arabicPeriod"/>
              <a:defRPr sz="1400"/>
            </a:lvl3pPr>
            <a:lvl4pPr marL="914400" indent="-228600">
              <a:buFont typeface="+mj-lt"/>
              <a:buAutoNum type="arabicPeriod"/>
              <a:defRPr sz="1400"/>
            </a:lvl4pPr>
            <a:lvl5pPr marL="1143000" indent="-228600">
              <a:buFont typeface="+mj-lt"/>
              <a:buAutoNum type="arabicPeriod"/>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BCA36A28-16B8-4B74-ADBC-086BC21557C6}" type="datetime1">
              <a:rPr lang="en-US" smtClean="0"/>
              <a:t>11/22/2025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663881292"/>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14984" y="2478024"/>
            <a:ext cx="4325112" cy="2454796"/>
          </a:xfrm>
        </p:spPr>
        <p:txBody>
          <a:bodyPr anchor="t">
            <a:normAutofit/>
          </a:bodyPr>
          <a:lstStyle>
            <a:lvl1pPr>
              <a:defRPr sz="4400"/>
            </a:lvl1pPr>
          </a:lstStyle>
          <a:p>
            <a:r>
              <a:rPr lang="en-US" dirty="0"/>
              <a:t>Click to edit Master title style</a:t>
            </a:r>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273800" y="2478024"/>
            <a:ext cx="4325112" cy="2454796"/>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127807CC-3A12-4A50-A3BE-C6063551B4A3}" type="datetime1">
              <a:rPr lang="en-US" smtClean="0"/>
              <a:t>11/22/2025</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7703349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14984" y="2039112"/>
            <a:ext cx="3813048" cy="3538728"/>
          </a:xfrm>
        </p:spPr>
        <p:txBody>
          <a:bodyPr anchor="t">
            <a:normAutofit/>
          </a:bodyPr>
          <a:lstStyle>
            <a:lvl1pPr>
              <a:defRPr sz="3200"/>
            </a:lvl1pPr>
          </a:lstStyle>
          <a:p>
            <a:r>
              <a:rPr lang="en-US" dirty="0"/>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422392" y="2039112"/>
            <a:ext cx="5047488" cy="3538728"/>
          </a:xfrm>
        </p:spPr>
        <p:txBody>
          <a:bodyPr vert="horz" lIns="91440" tIns="45720" rIns="91440" bIns="45720" rtlCol="0">
            <a:normAutofit/>
          </a:bodyPr>
          <a:lstStyle>
            <a:lvl1pPr>
              <a:defRPr lang="en-US"/>
            </a:lvl1pPr>
            <a:lvl2pPr>
              <a:defRPr lang="en-US"/>
            </a:lvl2pPr>
            <a:lvl3pPr>
              <a:defRPr lang="en-US"/>
            </a:lvl3pPr>
            <a:lvl4pPr>
              <a:defRPr lang="en-US"/>
            </a:lvl4pPr>
            <a:lvl5pPr>
              <a:defRPr lang="en-US"/>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C7B40E33-4FBE-4166-8E4D-D16E2368EAF9}" type="datetime1">
              <a:rPr lang="en-US" smtClean="0"/>
              <a:t>11/22/2025</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2802134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1600200"/>
            <a:ext cx="4142232" cy="4636008"/>
          </a:xfrm>
        </p:spPr>
        <p:txBody>
          <a:bodyPr anchor="t">
            <a:normAutofit/>
          </a:bodyPr>
          <a:lstStyle>
            <a:lvl1pPr>
              <a:defRPr sz="3200"/>
            </a:lvl1pPr>
          </a:lstStyle>
          <a:p>
            <a:r>
              <a:rPr lang="en-US" dirty="0"/>
              <a:t>Click to edit Master title style</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422392" y="1600200"/>
            <a:ext cx="5788152" cy="463600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D87688B5-3E47-407E-A4D5-0E98E41979E9}" type="datetime1">
              <a:rPr lang="en-US" smtClean="0"/>
              <a:t>11/22/2025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4380475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7" y="640079"/>
            <a:ext cx="4032505" cy="3621024"/>
          </a:xfrm>
        </p:spPr>
        <p:txBody>
          <a:bodyPr anchor="t">
            <a:normAutofit/>
          </a:bodyPr>
          <a:lstStyle>
            <a:lvl1pPr>
              <a:defRPr sz="3600"/>
            </a:lvl1pPr>
          </a:lstStyle>
          <a:p>
            <a:r>
              <a:rPr lang="en-US" dirty="0"/>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5422392" y="640715"/>
            <a:ext cx="5968098" cy="57197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0E129CD1-440F-4DE5-9914-1074B1963E64}" type="datetime1">
              <a:rPr lang="en-US" smtClean="0"/>
              <a:t>11/22/2025</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8108540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640080"/>
            <a:ext cx="3493008" cy="3621024"/>
          </a:xfrm>
        </p:spPr>
        <p:txBody>
          <a:bodyPr anchor="t">
            <a:normAutofit/>
          </a:bodyPr>
          <a:lstStyle>
            <a:lvl1pPr>
              <a:defRPr sz="3200"/>
            </a:lvl1pPr>
          </a:lstStyle>
          <a:p>
            <a:r>
              <a:rPr lang="en-US" dirty="0"/>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425696" y="640080"/>
            <a:ext cx="7159752" cy="5724144"/>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F9155DF8-55DB-438A-B328-5A22697F5E96}" type="datetime1">
              <a:rPr lang="en-US" smtClean="0"/>
              <a:t>11/22/2025</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7746151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Content Photo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550408" y="548640"/>
            <a:ext cx="6035040" cy="1143000"/>
          </a:xfrm>
        </p:spPr>
        <p:txBody>
          <a:bodyPr anchor="b"/>
          <a:lstStyle/>
          <a:p>
            <a:r>
              <a:rPr lang="en-US" dirty="0"/>
              <a:t>Click to edit Master title style</a:t>
            </a:r>
          </a:p>
        </p:txBody>
      </p:sp>
      <p:sp>
        <p:nvSpPr>
          <p:cNvPr id="11" name="Picture Placeholder 3">
            <a:extLst>
              <a:ext uri="{FF2B5EF4-FFF2-40B4-BE49-F238E27FC236}">
                <a16:creationId xmlns:a16="http://schemas.microsoft.com/office/drawing/2014/main" id="{C1AB8ED2-AD91-CB22-5624-BD41AB32529E}"/>
              </a:ext>
            </a:extLst>
          </p:cNvPr>
          <p:cNvSpPr>
            <a:spLocks noGrp="1"/>
          </p:cNvSpPr>
          <p:nvPr>
            <p:ph type="pic" sz="quarter" idx="15" hasCustomPrompt="1"/>
          </p:nvPr>
        </p:nvSpPr>
        <p:spPr>
          <a:xfrm>
            <a:off x="0" y="0"/>
            <a:ext cx="4844052" cy="6399152"/>
          </a:xfrm>
          <a:custGeom>
            <a:avLst/>
            <a:gdLst>
              <a:gd name="connsiteX0" fmla="*/ 0 w 4844052"/>
              <a:gd name="connsiteY0" fmla="*/ 0 h 6399152"/>
              <a:gd name="connsiteX1" fmla="*/ 4844052 w 4844052"/>
              <a:gd name="connsiteY1" fmla="*/ 0 h 6399152"/>
              <a:gd name="connsiteX2" fmla="*/ 4844052 w 4844052"/>
              <a:gd name="connsiteY2" fmla="*/ 5795922 h 6399152"/>
              <a:gd name="connsiteX3" fmla="*/ 4240822 w 4844052"/>
              <a:gd name="connsiteY3" fmla="*/ 6399152 h 6399152"/>
              <a:gd name="connsiteX4" fmla="*/ 0 w 4844052"/>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4052" h="6399152">
                <a:moveTo>
                  <a:pt x="0" y="0"/>
                </a:moveTo>
                <a:lnTo>
                  <a:pt x="4844052" y="0"/>
                </a:lnTo>
                <a:lnTo>
                  <a:pt x="4844052" y="5795922"/>
                </a:lnTo>
                <a:cubicBezTo>
                  <a:pt x="4844052" y="6129077"/>
                  <a:pt x="4573977" y="6399152"/>
                  <a:pt x="4240822" y="6399152"/>
                </a:cubicBezTo>
                <a:lnTo>
                  <a:pt x="0" y="6399152"/>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550408" y="1828800"/>
            <a:ext cx="6035040" cy="44897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B9F2D74A-71A1-4609-9BED-C43EBEF2D096}" type="datetime1">
              <a:rPr lang="en-US" smtClean="0"/>
              <a:t>11/22/2025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616861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Content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548640"/>
            <a:ext cx="6135624" cy="1143000"/>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429768" y="1828800"/>
            <a:ext cx="6135624" cy="44897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3">
            <a:extLst>
              <a:ext uri="{FF2B5EF4-FFF2-40B4-BE49-F238E27FC236}">
                <a16:creationId xmlns:a16="http://schemas.microsoft.com/office/drawing/2014/main" id="{D436AA50-FCF9-9A32-68F8-A124C794908D}"/>
              </a:ext>
            </a:extLst>
          </p:cNvPr>
          <p:cNvSpPr>
            <a:spLocks noGrp="1"/>
          </p:cNvSpPr>
          <p:nvPr>
            <p:ph type="pic" sz="quarter" idx="15" hasCustomPrompt="1"/>
          </p:nvPr>
        </p:nvSpPr>
        <p:spPr>
          <a:xfrm>
            <a:off x="7353304" y="0"/>
            <a:ext cx="4838696" cy="6399152"/>
          </a:xfrm>
          <a:custGeom>
            <a:avLst/>
            <a:gdLst>
              <a:gd name="connsiteX0" fmla="*/ 0 w 4838696"/>
              <a:gd name="connsiteY0" fmla="*/ 0 h 6399152"/>
              <a:gd name="connsiteX1" fmla="*/ 4838696 w 4838696"/>
              <a:gd name="connsiteY1" fmla="*/ 0 h 6399152"/>
              <a:gd name="connsiteX2" fmla="*/ 4838696 w 4838696"/>
              <a:gd name="connsiteY2" fmla="*/ 6399152 h 6399152"/>
              <a:gd name="connsiteX3" fmla="*/ 603230 w 4838696"/>
              <a:gd name="connsiteY3" fmla="*/ 6399152 h 6399152"/>
              <a:gd name="connsiteX4" fmla="*/ 0 w 4838696"/>
              <a:gd name="connsiteY4" fmla="*/ 579592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38696" h="6399152">
                <a:moveTo>
                  <a:pt x="0" y="0"/>
                </a:moveTo>
                <a:lnTo>
                  <a:pt x="4838696" y="0"/>
                </a:lnTo>
                <a:lnTo>
                  <a:pt x="4838696" y="6399152"/>
                </a:lnTo>
                <a:lnTo>
                  <a:pt x="603230" y="6399152"/>
                </a:lnTo>
                <a:cubicBezTo>
                  <a:pt x="270075" y="6399152"/>
                  <a:pt x="0" y="6129077"/>
                  <a:pt x="0" y="5795922"/>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F79B868B-869A-478B-B17A-F3477F1ABEB8}" type="datetime1">
              <a:rPr lang="en-US" smtClean="0"/>
              <a:t>11/22/2025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Sample Footer Text</a:t>
            </a:r>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14764847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Content Photo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820076" y="320040"/>
            <a:ext cx="6766560" cy="932688"/>
          </a:xfrm>
        </p:spPr>
        <p:txBody>
          <a:bodyPr anchor="b"/>
          <a:lstStyle/>
          <a:p>
            <a:r>
              <a:rPr lang="en-US" dirty="0"/>
              <a:t>Click to edit Master title style</a:t>
            </a:r>
          </a:p>
        </p:txBody>
      </p:sp>
      <p:sp>
        <p:nvSpPr>
          <p:cNvPr id="11" name="Picture Placeholder 3">
            <a:extLst>
              <a:ext uri="{FF2B5EF4-FFF2-40B4-BE49-F238E27FC236}">
                <a16:creationId xmlns:a16="http://schemas.microsoft.com/office/drawing/2014/main" id="{1B32E518-8213-A79A-7E36-BA4D782F8ED4}"/>
              </a:ext>
            </a:extLst>
          </p:cNvPr>
          <p:cNvSpPr>
            <a:spLocks noGrp="1"/>
          </p:cNvSpPr>
          <p:nvPr>
            <p:ph type="pic" sz="quarter" idx="15" hasCustomPrompt="1"/>
          </p:nvPr>
        </p:nvSpPr>
        <p:spPr>
          <a:xfrm>
            <a:off x="0" y="0"/>
            <a:ext cx="4147926" cy="6399152"/>
          </a:xfrm>
          <a:custGeom>
            <a:avLst/>
            <a:gdLst>
              <a:gd name="connsiteX0" fmla="*/ 0 w 4147926"/>
              <a:gd name="connsiteY0" fmla="*/ 0 h 6399152"/>
              <a:gd name="connsiteX1" fmla="*/ 4147926 w 4147926"/>
              <a:gd name="connsiteY1" fmla="*/ 0 h 6399152"/>
              <a:gd name="connsiteX2" fmla="*/ 4147926 w 4147926"/>
              <a:gd name="connsiteY2" fmla="*/ 5795922 h 6399152"/>
              <a:gd name="connsiteX3" fmla="*/ 3544696 w 4147926"/>
              <a:gd name="connsiteY3" fmla="*/ 6399152 h 6399152"/>
              <a:gd name="connsiteX4" fmla="*/ 0 w 4147926"/>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7926" h="6399152">
                <a:moveTo>
                  <a:pt x="0" y="0"/>
                </a:moveTo>
                <a:lnTo>
                  <a:pt x="4147926" y="0"/>
                </a:lnTo>
                <a:lnTo>
                  <a:pt x="4147926" y="5795922"/>
                </a:lnTo>
                <a:cubicBezTo>
                  <a:pt x="4147926" y="6129077"/>
                  <a:pt x="3877851" y="6399152"/>
                  <a:pt x="3544696" y="6399152"/>
                </a:cubicBezTo>
                <a:lnTo>
                  <a:pt x="0" y="6399152"/>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820076" y="1380744"/>
            <a:ext cx="6766560" cy="49834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28CCA563-903D-4707-A09B-73AE7FD9F3E4}" type="datetime1">
              <a:rPr lang="en-US" smtClean="0"/>
              <a:t>11/22/2025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4565354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Content Photo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320040"/>
            <a:ext cx="6858000" cy="932688"/>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429768" y="1380744"/>
            <a:ext cx="6858000" cy="49834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3">
            <a:extLst>
              <a:ext uri="{FF2B5EF4-FFF2-40B4-BE49-F238E27FC236}">
                <a16:creationId xmlns:a16="http://schemas.microsoft.com/office/drawing/2014/main" id="{22444857-0BC3-ACAE-DBB1-5D530AA35ED8}"/>
              </a:ext>
            </a:extLst>
          </p:cNvPr>
          <p:cNvSpPr>
            <a:spLocks noGrp="1"/>
          </p:cNvSpPr>
          <p:nvPr>
            <p:ph type="pic" sz="quarter" idx="15" hasCustomPrompt="1"/>
          </p:nvPr>
        </p:nvSpPr>
        <p:spPr>
          <a:xfrm>
            <a:off x="8046768" y="0"/>
            <a:ext cx="4145232" cy="6399152"/>
          </a:xfrm>
          <a:custGeom>
            <a:avLst/>
            <a:gdLst>
              <a:gd name="connsiteX0" fmla="*/ 0 w 4145232"/>
              <a:gd name="connsiteY0" fmla="*/ 0 h 6399152"/>
              <a:gd name="connsiteX1" fmla="*/ 4145232 w 4145232"/>
              <a:gd name="connsiteY1" fmla="*/ 0 h 6399152"/>
              <a:gd name="connsiteX2" fmla="*/ 4145232 w 4145232"/>
              <a:gd name="connsiteY2" fmla="*/ 6399152 h 6399152"/>
              <a:gd name="connsiteX3" fmla="*/ 603230 w 4145232"/>
              <a:gd name="connsiteY3" fmla="*/ 6399152 h 6399152"/>
              <a:gd name="connsiteX4" fmla="*/ 0 w 4145232"/>
              <a:gd name="connsiteY4" fmla="*/ 579592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5232" h="6399152">
                <a:moveTo>
                  <a:pt x="0" y="0"/>
                </a:moveTo>
                <a:lnTo>
                  <a:pt x="4145232" y="0"/>
                </a:lnTo>
                <a:lnTo>
                  <a:pt x="4145232" y="6399152"/>
                </a:lnTo>
                <a:lnTo>
                  <a:pt x="603230" y="6399152"/>
                </a:lnTo>
                <a:cubicBezTo>
                  <a:pt x="270075" y="6399152"/>
                  <a:pt x="0" y="6129077"/>
                  <a:pt x="0" y="5795922"/>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5E5F747B-DE86-4C56-A69A-2124AC6051DB}" type="datetime1">
              <a:rPr lang="en-US" smtClean="0"/>
              <a:t>11/22/2025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32428835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Content Photo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196328" y="601755"/>
            <a:ext cx="4389120" cy="1527048"/>
          </a:xfrm>
        </p:spPr>
        <p:txBody>
          <a:bodyPr anchor="b"/>
          <a:lstStyle/>
          <a:p>
            <a:r>
              <a:rPr lang="en-US" dirty="0"/>
              <a:t>Click to edit Master title style</a:t>
            </a:r>
          </a:p>
        </p:txBody>
      </p:sp>
      <p:sp>
        <p:nvSpPr>
          <p:cNvPr id="11" name="Picture Placeholder 3">
            <a:extLst>
              <a:ext uri="{FF2B5EF4-FFF2-40B4-BE49-F238E27FC236}">
                <a16:creationId xmlns:a16="http://schemas.microsoft.com/office/drawing/2014/main" id="{6F26914B-7405-10AB-A859-8165D7B1A93C}"/>
              </a:ext>
            </a:extLst>
          </p:cNvPr>
          <p:cNvSpPr>
            <a:spLocks noGrp="1"/>
          </p:cNvSpPr>
          <p:nvPr>
            <p:ph type="pic" sz="quarter" idx="15" hasCustomPrompt="1"/>
          </p:nvPr>
        </p:nvSpPr>
        <p:spPr>
          <a:xfrm>
            <a:off x="0" y="1"/>
            <a:ext cx="6591300" cy="6410303"/>
          </a:xfrm>
          <a:custGeom>
            <a:avLst/>
            <a:gdLst>
              <a:gd name="connsiteX0" fmla="*/ 0 w 6591300"/>
              <a:gd name="connsiteY0" fmla="*/ 0 h 6410303"/>
              <a:gd name="connsiteX1" fmla="*/ 6591300 w 6591300"/>
              <a:gd name="connsiteY1" fmla="*/ 0 h 6410303"/>
              <a:gd name="connsiteX2" fmla="*/ 6591300 w 6591300"/>
              <a:gd name="connsiteY2" fmla="*/ 5807073 h 6410303"/>
              <a:gd name="connsiteX3" fmla="*/ 5988070 w 6591300"/>
              <a:gd name="connsiteY3" fmla="*/ 6410303 h 6410303"/>
              <a:gd name="connsiteX4" fmla="*/ 0 w 6591300"/>
              <a:gd name="connsiteY4" fmla="*/ 6410303 h 64103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91300" h="6410303">
                <a:moveTo>
                  <a:pt x="0" y="0"/>
                </a:moveTo>
                <a:lnTo>
                  <a:pt x="6591300" y="0"/>
                </a:lnTo>
                <a:lnTo>
                  <a:pt x="6591300" y="5807073"/>
                </a:lnTo>
                <a:cubicBezTo>
                  <a:pt x="6591300" y="6140228"/>
                  <a:pt x="6321225" y="6410303"/>
                  <a:pt x="5988070" y="6410303"/>
                </a:cubicBezTo>
                <a:lnTo>
                  <a:pt x="0" y="6410303"/>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96328" y="2276856"/>
            <a:ext cx="4389120" cy="404164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3B5E8E98-97C5-4AE8-8CC9-69C51FF1A0EF}" type="datetime1">
              <a:rPr lang="en-US" smtClean="0"/>
              <a:t>11/22/2025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8753720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Content Photo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603504"/>
            <a:ext cx="4480560" cy="1527048"/>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29767" y="2276856"/>
            <a:ext cx="4480560" cy="404164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3">
            <a:extLst>
              <a:ext uri="{FF2B5EF4-FFF2-40B4-BE49-F238E27FC236}">
                <a16:creationId xmlns:a16="http://schemas.microsoft.com/office/drawing/2014/main" id="{CE823DF8-AABE-3B17-254E-81CD7CA2B5BF}"/>
              </a:ext>
            </a:extLst>
          </p:cNvPr>
          <p:cNvSpPr>
            <a:spLocks noGrp="1"/>
          </p:cNvSpPr>
          <p:nvPr>
            <p:ph type="pic" sz="quarter" idx="15" hasCustomPrompt="1"/>
          </p:nvPr>
        </p:nvSpPr>
        <p:spPr>
          <a:xfrm>
            <a:off x="5737594" y="0"/>
            <a:ext cx="6454406" cy="6399152"/>
          </a:xfrm>
          <a:custGeom>
            <a:avLst/>
            <a:gdLst>
              <a:gd name="connsiteX0" fmla="*/ 0 w 6454406"/>
              <a:gd name="connsiteY0" fmla="*/ 0 h 6399152"/>
              <a:gd name="connsiteX1" fmla="*/ 6454406 w 6454406"/>
              <a:gd name="connsiteY1" fmla="*/ 0 h 6399152"/>
              <a:gd name="connsiteX2" fmla="*/ 6454406 w 6454406"/>
              <a:gd name="connsiteY2" fmla="*/ 6399152 h 6399152"/>
              <a:gd name="connsiteX3" fmla="*/ 601995 w 6454406"/>
              <a:gd name="connsiteY3" fmla="*/ 6399152 h 6399152"/>
              <a:gd name="connsiteX4" fmla="*/ 0 w 6454406"/>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54406" h="6399152">
                <a:moveTo>
                  <a:pt x="0" y="0"/>
                </a:moveTo>
                <a:lnTo>
                  <a:pt x="6454406" y="0"/>
                </a:lnTo>
                <a:lnTo>
                  <a:pt x="6454406" y="6399152"/>
                </a:lnTo>
                <a:lnTo>
                  <a:pt x="601995" y="6399152"/>
                </a:lnTo>
                <a:cubicBezTo>
                  <a:pt x="269522" y="6399152"/>
                  <a:pt x="0" y="6129629"/>
                  <a:pt x="0" y="5797156"/>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7D524F82-DB30-4BD5-9E9D-AD825E313C84}" type="datetime1">
              <a:rPr lang="en-US" smtClean="0"/>
              <a:t>11/22/2025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447307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Content Photo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196328" y="320040"/>
            <a:ext cx="4389120" cy="932688"/>
          </a:xfrm>
        </p:spPr>
        <p:txBody>
          <a:bodyPr anchor="b"/>
          <a:lstStyle/>
          <a:p>
            <a:r>
              <a:rPr lang="en-US" dirty="0"/>
              <a:t>Click to edit Master title style</a:t>
            </a:r>
          </a:p>
        </p:txBody>
      </p:sp>
      <p:sp>
        <p:nvSpPr>
          <p:cNvPr id="11" name="Picture Placeholder 9">
            <a:extLst>
              <a:ext uri="{FF2B5EF4-FFF2-40B4-BE49-F238E27FC236}">
                <a16:creationId xmlns:a16="http://schemas.microsoft.com/office/drawing/2014/main" id="{6B8A8E1B-B99E-8C69-154E-2FAADB07D510}"/>
              </a:ext>
            </a:extLst>
          </p:cNvPr>
          <p:cNvSpPr>
            <a:spLocks noGrp="1"/>
          </p:cNvSpPr>
          <p:nvPr>
            <p:ph type="pic" sz="quarter" idx="15" hasCustomPrompt="1"/>
          </p:nvPr>
        </p:nvSpPr>
        <p:spPr>
          <a:xfrm>
            <a:off x="0" y="0"/>
            <a:ext cx="6591300" cy="6399152"/>
          </a:xfrm>
          <a:custGeom>
            <a:avLst/>
            <a:gdLst>
              <a:gd name="connsiteX0" fmla="*/ 0 w 6591300"/>
              <a:gd name="connsiteY0" fmla="*/ 0 h 6399152"/>
              <a:gd name="connsiteX1" fmla="*/ 6591300 w 6591300"/>
              <a:gd name="connsiteY1" fmla="*/ 0 h 6399152"/>
              <a:gd name="connsiteX2" fmla="*/ 6591300 w 6591300"/>
              <a:gd name="connsiteY2" fmla="*/ 5797156 h 6399152"/>
              <a:gd name="connsiteX3" fmla="*/ 5989304 w 6591300"/>
              <a:gd name="connsiteY3" fmla="*/ 6399152 h 6399152"/>
              <a:gd name="connsiteX4" fmla="*/ 0 w 6591300"/>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91300" h="6399152">
                <a:moveTo>
                  <a:pt x="0" y="0"/>
                </a:moveTo>
                <a:lnTo>
                  <a:pt x="6591300" y="0"/>
                </a:lnTo>
                <a:lnTo>
                  <a:pt x="6591300" y="5797156"/>
                </a:lnTo>
                <a:cubicBezTo>
                  <a:pt x="6591300" y="6129629"/>
                  <a:pt x="6321777" y="6399152"/>
                  <a:pt x="5989304" y="6399152"/>
                </a:cubicBezTo>
                <a:lnTo>
                  <a:pt x="0" y="6399152"/>
                </a:ln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96328" y="1380744"/>
            <a:ext cx="4389120" cy="49834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1E7477ED-8564-46ED-8FFC-DE5A509699F3}" type="datetime1">
              <a:rPr lang="en-US" smtClean="0"/>
              <a:t>11/22/2025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2157978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Content Photo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7" y="320040"/>
            <a:ext cx="4573413" cy="932688"/>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29766" y="1380744"/>
            <a:ext cx="4573413" cy="49834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3">
            <a:extLst>
              <a:ext uri="{FF2B5EF4-FFF2-40B4-BE49-F238E27FC236}">
                <a16:creationId xmlns:a16="http://schemas.microsoft.com/office/drawing/2014/main" id="{2BD82EEA-7278-1A73-C95C-473F75B54048}"/>
              </a:ext>
            </a:extLst>
          </p:cNvPr>
          <p:cNvSpPr>
            <a:spLocks noGrp="1"/>
          </p:cNvSpPr>
          <p:nvPr>
            <p:ph type="pic" sz="quarter" idx="15" hasCustomPrompt="1"/>
          </p:nvPr>
        </p:nvSpPr>
        <p:spPr>
          <a:xfrm>
            <a:off x="5737593" y="0"/>
            <a:ext cx="6454407" cy="6399152"/>
          </a:xfrm>
          <a:custGeom>
            <a:avLst/>
            <a:gdLst>
              <a:gd name="connsiteX0" fmla="*/ 0 w 6454407"/>
              <a:gd name="connsiteY0" fmla="*/ 0 h 6399152"/>
              <a:gd name="connsiteX1" fmla="*/ 6454407 w 6454407"/>
              <a:gd name="connsiteY1" fmla="*/ 0 h 6399152"/>
              <a:gd name="connsiteX2" fmla="*/ 6454407 w 6454407"/>
              <a:gd name="connsiteY2" fmla="*/ 6399152 h 6399152"/>
              <a:gd name="connsiteX3" fmla="*/ 601996 w 6454407"/>
              <a:gd name="connsiteY3" fmla="*/ 6399152 h 6399152"/>
              <a:gd name="connsiteX4" fmla="*/ 0 w 6454407"/>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54407" h="6399152">
                <a:moveTo>
                  <a:pt x="0" y="0"/>
                </a:moveTo>
                <a:lnTo>
                  <a:pt x="6454407" y="0"/>
                </a:lnTo>
                <a:lnTo>
                  <a:pt x="6454407" y="6399152"/>
                </a:lnTo>
                <a:lnTo>
                  <a:pt x="601996" y="6399152"/>
                </a:lnTo>
                <a:cubicBezTo>
                  <a:pt x="269523" y="6399152"/>
                  <a:pt x="0" y="6129629"/>
                  <a:pt x="0" y="5797156"/>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90826781-2293-4754-A74B-94E6E7D7B311}" type="datetime1">
              <a:rPr lang="en-US" smtClean="0"/>
              <a:t>11/22/2025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5381767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Content Photo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21040" y="603504"/>
            <a:ext cx="3401568" cy="1527048"/>
          </a:xfrm>
        </p:spPr>
        <p:txBody>
          <a:bodyPr anchor="b"/>
          <a:lstStyle/>
          <a:p>
            <a:r>
              <a:rPr lang="en-US" dirty="0"/>
              <a:t>Click to edit Master title style</a:t>
            </a:r>
          </a:p>
        </p:txBody>
      </p:sp>
      <p:sp>
        <p:nvSpPr>
          <p:cNvPr id="11" name="Picture Placeholder 3">
            <a:extLst>
              <a:ext uri="{FF2B5EF4-FFF2-40B4-BE49-F238E27FC236}">
                <a16:creationId xmlns:a16="http://schemas.microsoft.com/office/drawing/2014/main" id="{F44EE1A0-D83B-FE6C-4495-F55C5070D5D1}"/>
              </a:ext>
            </a:extLst>
          </p:cNvPr>
          <p:cNvSpPr>
            <a:spLocks noGrp="1"/>
          </p:cNvSpPr>
          <p:nvPr>
            <p:ph type="pic" sz="quarter" idx="15" hasCustomPrompt="1"/>
          </p:nvPr>
        </p:nvSpPr>
        <p:spPr>
          <a:xfrm>
            <a:off x="0" y="0"/>
            <a:ext cx="7734300" cy="6399152"/>
          </a:xfrm>
          <a:custGeom>
            <a:avLst/>
            <a:gdLst>
              <a:gd name="connsiteX0" fmla="*/ 0 w 7734300"/>
              <a:gd name="connsiteY0" fmla="*/ 0 h 6399152"/>
              <a:gd name="connsiteX1" fmla="*/ 7734300 w 7734300"/>
              <a:gd name="connsiteY1" fmla="*/ 0 h 6399152"/>
              <a:gd name="connsiteX2" fmla="*/ 7734300 w 7734300"/>
              <a:gd name="connsiteY2" fmla="*/ 5797156 h 6399152"/>
              <a:gd name="connsiteX3" fmla="*/ 7132304 w 7734300"/>
              <a:gd name="connsiteY3" fmla="*/ 6399152 h 6399152"/>
              <a:gd name="connsiteX4" fmla="*/ 0 w 7734300"/>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34300" h="6399152">
                <a:moveTo>
                  <a:pt x="0" y="0"/>
                </a:moveTo>
                <a:lnTo>
                  <a:pt x="7734300" y="0"/>
                </a:lnTo>
                <a:lnTo>
                  <a:pt x="7734300" y="5797156"/>
                </a:lnTo>
                <a:cubicBezTo>
                  <a:pt x="7734300" y="6129629"/>
                  <a:pt x="7464777" y="6399152"/>
                  <a:pt x="7132304" y="6399152"/>
                </a:cubicBezTo>
                <a:lnTo>
                  <a:pt x="0" y="6399152"/>
                </a:ln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21040" y="2276856"/>
            <a:ext cx="3401568" cy="404164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CDFBFA6E-9D0B-474A-AFB9-4E0832448570}" type="datetime1">
              <a:rPr lang="en-US" smtClean="0"/>
              <a:t>11/22/2025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22477665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Content Photo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603504"/>
            <a:ext cx="3401568" cy="1527048"/>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429768" y="2276856"/>
            <a:ext cx="3401568" cy="404164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3">
            <a:extLst>
              <a:ext uri="{FF2B5EF4-FFF2-40B4-BE49-F238E27FC236}">
                <a16:creationId xmlns:a16="http://schemas.microsoft.com/office/drawing/2014/main" id="{58FA1BA0-D099-705F-F85E-3FBC782F7651}"/>
              </a:ext>
            </a:extLst>
          </p:cNvPr>
          <p:cNvSpPr>
            <a:spLocks noGrp="1"/>
          </p:cNvSpPr>
          <p:nvPr>
            <p:ph type="pic" sz="quarter" idx="15" hasCustomPrompt="1"/>
          </p:nvPr>
        </p:nvSpPr>
        <p:spPr>
          <a:xfrm>
            <a:off x="4502843" y="2"/>
            <a:ext cx="7689157" cy="6399151"/>
          </a:xfrm>
          <a:custGeom>
            <a:avLst/>
            <a:gdLst>
              <a:gd name="connsiteX0" fmla="*/ 0 w 7689157"/>
              <a:gd name="connsiteY0" fmla="*/ 0 h 6399151"/>
              <a:gd name="connsiteX1" fmla="*/ 7689157 w 7689157"/>
              <a:gd name="connsiteY1" fmla="*/ 0 h 6399151"/>
              <a:gd name="connsiteX2" fmla="*/ 7689157 w 7689157"/>
              <a:gd name="connsiteY2" fmla="*/ 6399151 h 6399151"/>
              <a:gd name="connsiteX3" fmla="*/ 601997 w 7689157"/>
              <a:gd name="connsiteY3" fmla="*/ 6399151 h 6399151"/>
              <a:gd name="connsiteX4" fmla="*/ 0 w 7689157"/>
              <a:gd name="connsiteY4" fmla="*/ 5797155 h 6399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89157" h="6399151">
                <a:moveTo>
                  <a:pt x="0" y="0"/>
                </a:moveTo>
                <a:lnTo>
                  <a:pt x="7689157" y="0"/>
                </a:lnTo>
                <a:lnTo>
                  <a:pt x="7689157" y="6399151"/>
                </a:lnTo>
                <a:lnTo>
                  <a:pt x="601997" y="6399151"/>
                </a:lnTo>
                <a:cubicBezTo>
                  <a:pt x="269523" y="6399151"/>
                  <a:pt x="0" y="6129628"/>
                  <a:pt x="0" y="5797155"/>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EE767648-9FB3-40F4-8072-E80887331DF3}" type="datetime1">
              <a:rPr lang="en-US" smtClean="0"/>
              <a:t>11/22/2025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7382479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Content Photo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11896" y="1078992"/>
            <a:ext cx="3273552" cy="1947672"/>
          </a:xfrm>
        </p:spPr>
        <p:txBody>
          <a:bodyPr anchor="b"/>
          <a:lstStyle/>
          <a:p>
            <a:r>
              <a:rPr lang="en-US" dirty="0"/>
              <a:t>Click to edit Master title style</a:t>
            </a:r>
          </a:p>
        </p:txBody>
      </p:sp>
      <p:sp>
        <p:nvSpPr>
          <p:cNvPr id="11" name="Picture Placeholder 3">
            <a:extLst>
              <a:ext uri="{FF2B5EF4-FFF2-40B4-BE49-F238E27FC236}">
                <a16:creationId xmlns:a16="http://schemas.microsoft.com/office/drawing/2014/main" id="{8073E866-A871-62F7-1E54-F2A44278F834}"/>
              </a:ext>
            </a:extLst>
          </p:cNvPr>
          <p:cNvSpPr>
            <a:spLocks noGrp="1"/>
          </p:cNvSpPr>
          <p:nvPr>
            <p:ph type="pic" sz="quarter" idx="15" hasCustomPrompt="1"/>
          </p:nvPr>
        </p:nvSpPr>
        <p:spPr>
          <a:xfrm>
            <a:off x="0" y="0"/>
            <a:ext cx="7734300" cy="6399152"/>
          </a:xfrm>
          <a:custGeom>
            <a:avLst/>
            <a:gdLst>
              <a:gd name="connsiteX0" fmla="*/ 0 w 7734300"/>
              <a:gd name="connsiteY0" fmla="*/ 0 h 6399152"/>
              <a:gd name="connsiteX1" fmla="*/ 7734300 w 7734300"/>
              <a:gd name="connsiteY1" fmla="*/ 0 h 6399152"/>
              <a:gd name="connsiteX2" fmla="*/ 7734300 w 7734300"/>
              <a:gd name="connsiteY2" fmla="*/ 5797156 h 6399152"/>
              <a:gd name="connsiteX3" fmla="*/ 7132304 w 7734300"/>
              <a:gd name="connsiteY3" fmla="*/ 6399152 h 6399152"/>
              <a:gd name="connsiteX4" fmla="*/ 0 w 7734300"/>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34300" h="6399152">
                <a:moveTo>
                  <a:pt x="0" y="0"/>
                </a:moveTo>
                <a:lnTo>
                  <a:pt x="7734300" y="0"/>
                </a:lnTo>
                <a:lnTo>
                  <a:pt x="7734300" y="5797156"/>
                </a:lnTo>
                <a:cubicBezTo>
                  <a:pt x="7734300" y="6129629"/>
                  <a:pt x="7464777" y="6399152"/>
                  <a:pt x="7132304" y="6399152"/>
                </a:cubicBezTo>
                <a:lnTo>
                  <a:pt x="0" y="6399152"/>
                </a:ln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11896" y="3099816"/>
            <a:ext cx="3273552" cy="2953512"/>
          </a:xfrm>
        </p:spPr>
        <p:txBody>
          <a:bodyPr>
            <a:normAutofit/>
          </a:bodyPr>
          <a:lstStyle>
            <a:lvl1pPr marL="0" indent="0">
              <a:buNone/>
              <a:defRPr sz="1600"/>
            </a:lvl1pPr>
            <a:lvl2pPr marL="228600" indent="0">
              <a:buNone/>
              <a:defRPr sz="1400"/>
            </a:lvl2pPr>
            <a:lvl3pPr marL="457200" indent="0">
              <a:buNone/>
              <a:defRPr sz="1400"/>
            </a:lvl3pPr>
            <a:lvl4pPr marL="685800" indent="0">
              <a:buNone/>
              <a:defRPr sz="1400"/>
            </a:lvl4pPr>
            <a:lvl5pPr marL="914400" indent="0">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7007E99A-2976-4D79-B66C-833B4C12E9C9}" type="datetime1">
              <a:rPr lang="en-US" smtClean="0"/>
              <a:t>11/22/2025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44764767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Content Photo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5111854"/>
            <a:ext cx="3945468" cy="1389888"/>
          </a:xfrm>
        </p:spPr>
        <p:txBody>
          <a:bodyPr anchor="t">
            <a:normAutofit/>
          </a:bodyPr>
          <a:lstStyle>
            <a:lvl1pPr>
              <a:defRPr sz="3200"/>
            </a:lvl1pPr>
          </a:lstStyle>
          <a:p>
            <a:r>
              <a:rPr lang="en-US" dirty="0"/>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584372" y="5111854"/>
            <a:ext cx="6168356" cy="1389888"/>
          </a:xfrm>
        </p:spPr>
        <p:txBody>
          <a:bodyPr>
            <a:normAutofit/>
          </a:bodyPr>
          <a:lstStyle>
            <a:lvl1pPr marL="0" indent="0">
              <a:buFont typeface="Arial" panose="020B0604020202020204" pitchFamily="34" charset="0"/>
              <a:buNone/>
              <a:defRPr sz="1600"/>
            </a:lvl1pPr>
            <a:lvl2pPr marL="228600" indent="0">
              <a:buFont typeface="Arial" panose="020B0604020202020204" pitchFamily="34" charset="0"/>
              <a:buNone/>
              <a:defRPr sz="1400"/>
            </a:lvl2pPr>
            <a:lvl3pPr marL="457200" indent="0">
              <a:buFont typeface="Arial" panose="020B0604020202020204" pitchFamily="34" charset="0"/>
              <a:buNone/>
              <a:defRPr sz="1400"/>
            </a:lvl3pPr>
            <a:lvl4pPr marL="685800" indent="0">
              <a:buFont typeface="Arial" panose="020B0604020202020204" pitchFamily="34" charset="0"/>
              <a:buNone/>
              <a:defRPr sz="1400"/>
            </a:lvl4pPr>
            <a:lvl5pPr marL="914400" indent="0">
              <a:buFont typeface="Arial" panose="020B0604020202020204" pitchFamily="34" charset="0"/>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Picture Placeholder 8">
            <a:extLst>
              <a:ext uri="{FF2B5EF4-FFF2-40B4-BE49-F238E27FC236}">
                <a16:creationId xmlns:a16="http://schemas.microsoft.com/office/drawing/2014/main" id="{815B30A2-D0D1-DED2-1133-A673CEA16AE9}"/>
              </a:ext>
            </a:extLst>
          </p:cNvPr>
          <p:cNvSpPr>
            <a:spLocks noGrp="1"/>
          </p:cNvSpPr>
          <p:nvPr>
            <p:ph type="pic" sz="quarter" idx="15" hasCustomPrompt="1"/>
          </p:nvPr>
        </p:nvSpPr>
        <p:spPr>
          <a:xfrm>
            <a:off x="0" y="0"/>
            <a:ext cx="11750040" cy="4724868"/>
          </a:xfrm>
          <a:custGeom>
            <a:avLst/>
            <a:gdLst>
              <a:gd name="connsiteX0" fmla="*/ 0 w 11750040"/>
              <a:gd name="connsiteY0" fmla="*/ 0 h 4724868"/>
              <a:gd name="connsiteX1" fmla="*/ 11750040 w 11750040"/>
              <a:gd name="connsiteY1" fmla="*/ 0 h 4724868"/>
              <a:gd name="connsiteX2" fmla="*/ 11750040 w 11750040"/>
              <a:gd name="connsiteY2" fmla="*/ 4122872 h 4724868"/>
              <a:gd name="connsiteX3" fmla="*/ 11148044 w 11750040"/>
              <a:gd name="connsiteY3" fmla="*/ 4724868 h 4724868"/>
              <a:gd name="connsiteX4" fmla="*/ 0 w 11750040"/>
              <a:gd name="connsiteY4" fmla="*/ 4724868 h 4724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50040" h="4724868">
                <a:moveTo>
                  <a:pt x="0" y="0"/>
                </a:moveTo>
                <a:lnTo>
                  <a:pt x="11750040" y="0"/>
                </a:lnTo>
                <a:lnTo>
                  <a:pt x="11750040" y="4122872"/>
                </a:lnTo>
                <a:cubicBezTo>
                  <a:pt x="11750040" y="4455345"/>
                  <a:pt x="11480517" y="4724868"/>
                  <a:pt x="11148044" y="4724868"/>
                </a:cubicBezTo>
                <a:lnTo>
                  <a:pt x="0" y="4724868"/>
                </a:ln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C49DDD7D-A4A9-4042-8D3D-AF897B76225E}" type="datetime1">
              <a:rPr lang="en-US" smtClean="0"/>
              <a:t>11/22/2025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9369512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le, Content Photo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4162318"/>
            <a:ext cx="2953618" cy="1892808"/>
          </a:xfrm>
        </p:spPr>
        <p:txBody>
          <a:bodyPr anchor="t">
            <a:normAutofit/>
          </a:bodyPr>
          <a:lstStyle>
            <a:lvl1pPr>
              <a:defRPr sz="3200"/>
            </a:lvl1pPr>
          </a:lstStyle>
          <a:p>
            <a:r>
              <a:rPr lang="en-US" dirty="0"/>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4162318"/>
            <a:ext cx="7772400" cy="2240280"/>
          </a:xfrm>
        </p:spPr>
        <p:txBody>
          <a:bodyPr>
            <a:norm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400"/>
            </a:lvl4pPr>
            <a:lvl5pPr marL="1085850" indent="-171450">
              <a:buFont typeface="Arial" panose="020B0604020202020204" pitchFamily="34" charset="0"/>
              <a:buChar cha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Picture Placeholder 8">
            <a:extLst>
              <a:ext uri="{FF2B5EF4-FFF2-40B4-BE49-F238E27FC236}">
                <a16:creationId xmlns:a16="http://schemas.microsoft.com/office/drawing/2014/main" id="{0696DEB7-ADC8-3E90-7A63-F11D6535D0E4}"/>
              </a:ext>
            </a:extLst>
          </p:cNvPr>
          <p:cNvSpPr>
            <a:spLocks noGrp="1"/>
          </p:cNvSpPr>
          <p:nvPr>
            <p:ph type="pic" sz="quarter" idx="15" hasCustomPrompt="1"/>
          </p:nvPr>
        </p:nvSpPr>
        <p:spPr>
          <a:xfrm>
            <a:off x="0" y="0"/>
            <a:ext cx="11750040" cy="3806246"/>
          </a:xfrm>
          <a:custGeom>
            <a:avLst/>
            <a:gdLst>
              <a:gd name="connsiteX0" fmla="*/ 0 w 11733150"/>
              <a:gd name="connsiteY0" fmla="*/ 0 h 3806246"/>
              <a:gd name="connsiteX1" fmla="*/ 11733150 w 11733150"/>
              <a:gd name="connsiteY1" fmla="*/ 0 h 3806246"/>
              <a:gd name="connsiteX2" fmla="*/ 11733150 w 11733150"/>
              <a:gd name="connsiteY2" fmla="*/ 3204250 h 3806246"/>
              <a:gd name="connsiteX3" fmla="*/ 11131154 w 11733150"/>
              <a:gd name="connsiteY3" fmla="*/ 3806246 h 3806246"/>
              <a:gd name="connsiteX4" fmla="*/ 0 w 11733150"/>
              <a:gd name="connsiteY4" fmla="*/ 3806246 h 38062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3150" h="3806246">
                <a:moveTo>
                  <a:pt x="0" y="0"/>
                </a:moveTo>
                <a:lnTo>
                  <a:pt x="11733150" y="0"/>
                </a:lnTo>
                <a:lnTo>
                  <a:pt x="11733150" y="3204250"/>
                </a:lnTo>
                <a:cubicBezTo>
                  <a:pt x="11733150" y="3536723"/>
                  <a:pt x="11463627" y="3806246"/>
                  <a:pt x="11131154" y="3806246"/>
                </a:cubicBezTo>
                <a:lnTo>
                  <a:pt x="0" y="3806246"/>
                </a:ln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03EA3D79-61FB-48D3-96EC-9D73986E2DB4}" type="datetime1">
              <a:rPr lang="en-US" smtClean="0"/>
              <a:t>11/22/2025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68661395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Content Photo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561425"/>
            <a:ext cx="2953618" cy="1892808"/>
          </a:xfrm>
        </p:spPr>
        <p:txBody>
          <a:bodyPr anchor="t">
            <a:normAutofit/>
          </a:bodyPr>
          <a:lstStyle>
            <a:lvl1pPr>
              <a:defRPr sz="3200"/>
            </a:lvl1pPr>
          </a:lstStyle>
          <a:p>
            <a:r>
              <a:rPr lang="en-US" dirty="0"/>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561425"/>
            <a:ext cx="7772400" cy="2240280"/>
          </a:xfrm>
        </p:spPr>
        <p:txBody>
          <a:bodyPr>
            <a:norm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400"/>
            </a:lvl4pPr>
            <a:lvl5pPr marL="1085850" indent="-171450">
              <a:buFont typeface="Arial" panose="020B0604020202020204" pitchFamily="34" charset="0"/>
              <a:buChar cha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a:extLst>
              <a:ext uri="{FF2B5EF4-FFF2-40B4-BE49-F238E27FC236}">
                <a16:creationId xmlns:a16="http://schemas.microsoft.com/office/drawing/2014/main" id="{20558516-7088-BB33-D6DC-15ED4C60CBAF}"/>
              </a:ext>
            </a:extLst>
          </p:cNvPr>
          <p:cNvSpPr>
            <a:spLocks noGrp="1"/>
          </p:cNvSpPr>
          <p:nvPr>
            <p:ph type="pic" sz="quarter" idx="15" hasCustomPrompt="1"/>
          </p:nvPr>
        </p:nvSpPr>
        <p:spPr>
          <a:xfrm>
            <a:off x="441960" y="3067414"/>
            <a:ext cx="11750040" cy="3790586"/>
          </a:xfrm>
          <a:custGeom>
            <a:avLst/>
            <a:gdLst>
              <a:gd name="connsiteX0" fmla="*/ 603695 w 11750040"/>
              <a:gd name="connsiteY0" fmla="*/ 0 h 3790586"/>
              <a:gd name="connsiteX1" fmla="*/ 11750040 w 11750040"/>
              <a:gd name="connsiteY1" fmla="*/ 0 h 3790586"/>
              <a:gd name="connsiteX2" fmla="*/ 11750040 w 11750040"/>
              <a:gd name="connsiteY2" fmla="*/ 3790586 h 3790586"/>
              <a:gd name="connsiteX3" fmla="*/ 0 w 11750040"/>
              <a:gd name="connsiteY3" fmla="*/ 3790586 h 3790586"/>
              <a:gd name="connsiteX4" fmla="*/ 0 w 11750040"/>
              <a:gd name="connsiteY4" fmla="*/ 603695 h 3790586"/>
              <a:gd name="connsiteX5" fmla="*/ 603695 w 11750040"/>
              <a:gd name="connsiteY5" fmla="*/ 0 h 3790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50040" h="3790586">
                <a:moveTo>
                  <a:pt x="603695" y="0"/>
                </a:moveTo>
                <a:lnTo>
                  <a:pt x="11750040" y="0"/>
                </a:lnTo>
                <a:lnTo>
                  <a:pt x="11750040" y="3790586"/>
                </a:lnTo>
                <a:lnTo>
                  <a:pt x="0" y="3790586"/>
                </a:lnTo>
                <a:lnTo>
                  <a:pt x="0" y="603695"/>
                </a:lnTo>
                <a:cubicBezTo>
                  <a:pt x="0" y="270283"/>
                  <a:pt x="270283" y="0"/>
                  <a:pt x="603695" y="0"/>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60" y="40460"/>
            <a:ext cx="3494314" cy="338328"/>
          </a:xfrm>
        </p:spPr>
        <p:txBody>
          <a:bodyPr/>
          <a:lstStyle/>
          <a:p>
            <a:fld id="{5E407E80-9270-4600-9E83-876C054EC0ED}" type="datetime1">
              <a:rPr lang="en-US" smtClean="0"/>
              <a:t>11/22/2025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876521" y="40460"/>
            <a:ext cx="2805405" cy="338328"/>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632162" y="40460"/>
            <a:ext cx="429207" cy="338328"/>
          </a:xfr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71102091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Content Photo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603504"/>
            <a:ext cx="11155680" cy="970463"/>
          </a:xfrm>
        </p:spPr>
        <p:txBody>
          <a:bodyPr anchor="ctr"/>
          <a:lstStyle/>
          <a:p>
            <a:r>
              <a:rPr lang="en-US" dirty="0"/>
              <a:t>Click to edit Master title style</a:t>
            </a:r>
          </a:p>
        </p:txBody>
      </p:sp>
      <p:sp>
        <p:nvSpPr>
          <p:cNvPr id="9" name="Picture Placeholder 8">
            <a:extLst>
              <a:ext uri="{FF2B5EF4-FFF2-40B4-BE49-F238E27FC236}">
                <a16:creationId xmlns:a16="http://schemas.microsoft.com/office/drawing/2014/main" id="{19C22D85-D675-737B-9F54-B9D7FC819199}"/>
              </a:ext>
            </a:extLst>
          </p:cNvPr>
          <p:cNvSpPr>
            <a:spLocks noGrp="1"/>
          </p:cNvSpPr>
          <p:nvPr>
            <p:ph type="pic" sz="quarter" idx="15" hasCustomPrompt="1"/>
          </p:nvPr>
        </p:nvSpPr>
        <p:spPr>
          <a:xfrm>
            <a:off x="0" y="1828800"/>
            <a:ext cx="6707699" cy="5029200"/>
          </a:xfrm>
          <a:custGeom>
            <a:avLst/>
            <a:gdLst>
              <a:gd name="connsiteX0" fmla="*/ 0 w 6707699"/>
              <a:gd name="connsiteY0" fmla="*/ 0 h 5029200"/>
              <a:gd name="connsiteX1" fmla="*/ 6129259 w 6707699"/>
              <a:gd name="connsiteY1" fmla="*/ 0 h 5029200"/>
              <a:gd name="connsiteX2" fmla="*/ 6707699 w 6707699"/>
              <a:gd name="connsiteY2" fmla="*/ 578440 h 5029200"/>
              <a:gd name="connsiteX3" fmla="*/ 6707699 w 6707699"/>
              <a:gd name="connsiteY3" fmla="*/ 5029200 h 5029200"/>
              <a:gd name="connsiteX4" fmla="*/ 0 w 6707699"/>
              <a:gd name="connsiteY4" fmla="*/ 5029200 h 502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7699" h="5029200">
                <a:moveTo>
                  <a:pt x="0" y="0"/>
                </a:moveTo>
                <a:lnTo>
                  <a:pt x="6129259" y="0"/>
                </a:lnTo>
                <a:cubicBezTo>
                  <a:pt x="6448723" y="0"/>
                  <a:pt x="6707699" y="258976"/>
                  <a:pt x="6707699" y="578440"/>
                </a:cubicBezTo>
                <a:lnTo>
                  <a:pt x="6707699" y="5029200"/>
                </a:lnTo>
                <a:lnTo>
                  <a:pt x="0" y="5029200"/>
                </a:ln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7389302" y="1828800"/>
            <a:ext cx="4196146" cy="45037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7389302" y="6492240"/>
            <a:ext cx="1280160" cy="338328"/>
          </a:xfrm>
        </p:spPr>
        <p:txBody>
          <a:bodyPr/>
          <a:lstStyle/>
          <a:p>
            <a:fld id="{7A043757-40C8-48EB-A459-80D3B00F0BCB}" type="datetime1">
              <a:rPr lang="en-US" smtClean="0"/>
              <a:t>11/22/2025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669462" y="6492240"/>
            <a:ext cx="2888554" cy="338328"/>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34068500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itle, Content Photo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548639"/>
            <a:ext cx="4855464" cy="1453896"/>
          </a:xfrm>
        </p:spPr>
        <p:txBody>
          <a:bodyPr anchor="t"/>
          <a:lstStyle/>
          <a:p>
            <a:r>
              <a:rPr lang="en-US" dirty="0"/>
              <a:t>Click to edit Master title style</a:t>
            </a:r>
          </a:p>
        </p:txBody>
      </p:sp>
      <p:sp>
        <p:nvSpPr>
          <p:cNvPr id="11" name="Picture Placeholder 8">
            <a:extLst>
              <a:ext uri="{FF2B5EF4-FFF2-40B4-BE49-F238E27FC236}">
                <a16:creationId xmlns:a16="http://schemas.microsoft.com/office/drawing/2014/main" id="{C202BC3A-8633-9F03-1586-99447DA1CFF3}"/>
              </a:ext>
            </a:extLst>
          </p:cNvPr>
          <p:cNvSpPr>
            <a:spLocks noGrp="1"/>
          </p:cNvSpPr>
          <p:nvPr>
            <p:ph type="pic" sz="quarter" idx="15" hasCustomPrompt="1"/>
          </p:nvPr>
        </p:nvSpPr>
        <p:spPr>
          <a:xfrm>
            <a:off x="0" y="2293496"/>
            <a:ext cx="5285232" cy="4564504"/>
          </a:xfrm>
          <a:custGeom>
            <a:avLst/>
            <a:gdLst>
              <a:gd name="connsiteX0" fmla="*/ 0 w 5285232"/>
              <a:gd name="connsiteY0" fmla="*/ 0 h 4564504"/>
              <a:gd name="connsiteX1" fmla="*/ 4706792 w 5285232"/>
              <a:gd name="connsiteY1" fmla="*/ 0 h 4564504"/>
              <a:gd name="connsiteX2" fmla="*/ 5285232 w 5285232"/>
              <a:gd name="connsiteY2" fmla="*/ 578440 h 4564504"/>
              <a:gd name="connsiteX3" fmla="*/ 5285232 w 5285232"/>
              <a:gd name="connsiteY3" fmla="*/ 4564504 h 4564504"/>
              <a:gd name="connsiteX4" fmla="*/ 0 w 5285232"/>
              <a:gd name="connsiteY4" fmla="*/ 4564504 h 45645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85232" h="4564504">
                <a:moveTo>
                  <a:pt x="0" y="0"/>
                </a:moveTo>
                <a:lnTo>
                  <a:pt x="4706792" y="0"/>
                </a:lnTo>
                <a:cubicBezTo>
                  <a:pt x="5026256" y="0"/>
                  <a:pt x="5285232" y="258976"/>
                  <a:pt x="5285232" y="578440"/>
                </a:cubicBezTo>
                <a:lnTo>
                  <a:pt x="5285232" y="4564504"/>
                </a:lnTo>
                <a:lnTo>
                  <a:pt x="0" y="4564504"/>
                </a:ln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6096000" y="549275"/>
            <a:ext cx="5585925" cy="57832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6096000" y="6492240"/>
            <a:ext cx="2651760" cy="338328"/>
          </a:xfrm>
        </p:spPr>
        <p:txBody>
          <a:bodyPr/>
          <a:lstStyle/>
          <a:p>
            <a:fld id="{D0304CB2-AF95-4B6C-81FD-EF29E4F12940}" type="datetime1">
              <a:rPr lang="en-US" smtClean="0"/>
              <a:t>11/22/2025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30463413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 Content Photo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550218"/>
            <a:ext cx="3827439" cy="1453896"/>
          </a:xfrm>
        </p:spPr>
        <p:txBody>
          <a:bodyPr anchor="t">
            <a:normAutofit/>
          </a:bodyPr>
          <a:lstStyle>
            <a:lvl1pPr>
              <a:defRPr sz="3200"/>
            </a:lvl1pPr>
          </a:lstStyle>
          <a:p>
            <a:r>
              <a:rPr lang="en-US" dirty="0"/>
              <a:t>Click to edit Master title style</a:t>
            </a:r>
          </a:p>
        </p:txBody>
      </p:sp>
      <p:sp>
        <p:nvSpPr>
          <p:cNvPr id="10" name="Picture Placeholder 8">
            <a:extLst>
              <a:ext uri="{FF2B5EF4-FFF2-40B4-BE49-F238E27FC236}">
                <a16:creationId xmlns:a16="http://schemas.microsoft.com/office/drawing/2014/main" id="{E211327B-3880-6494-1C8F-EEE1BF913B81}"/>
              </a:ext>
            </a:extLst>
          </p:cNvPr>
          <p:cNvSpPr>
            <a:spLocks noGrp="1"/>
          </p:cNvSpPr>
          <p:nvPr>
            <p:ph type="pic" sz="quarter" idx="15" hasCustomPrompt="1"/>
          </p:nvPr>
        </p:nvSpPr>
        <p:spPr>
          <a:xfrm>
            <a:off x="0" y="2293494"/>
            <a:ext cx="4176819" cy="4564506"/>
          </a:xfrm>
          <a:custGeom>
            <a:avLst/>
            <a:gdLst>
              <a:gd name="connsiteX0" fmla="*/ 0 w 4176819"/>
              <a:gd name="connsiteY0" fmla="*/ 0 h 4564506"/>
              <a:gd name="connsiteX1" fmla="*/ 3598379 w 4176819"/>
              <a:gd name="connsiteY1" fmla="*/ 0 h 4564506"/>
              <a:gd name="connsiteX2" fmla="*/ 4176819 w 4176819"/>
              <a:gd name="connsiteY2" fmla="*/ 578440 h 4564506"/>
              <a:gd name="connsiteX3" fmla="*/ 4176819 w 4176819"/>
              <a:gd name="connsiteY3" fmla="*/ 4564506 h 4564506"/>
              <a:gd name="connsiteX4" fmla="*/ 0 w 4176819"/>
              <a:gd name="connsiteY4" fmla="*/ 4564506 h 45645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6819" h="4564506">
                <a:moveTo>
                  <a:pt x="0" y="0"/>
                </a:moveTo>
                <a:lnTo>
                  <a:pt x="3598379" y="0"/>
                </a:lnTo>
                <a:cubicBezTo>
                  <a:pt x="3917843" y="0"/>
                  <a:pt x="4176819" y="258976"/>
                  <a:pt x="4176819" y="578440"/>
                </a:cubicBezTo>
                <a:lnTo>
                  <a:pt x="4176819" y="4564506"/>
                </a:lnTo>
                <a:lnTo>
                  <a:pt x="0" y="4564506"/>
                </a:ln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5120787" y="549275"/>
            <a:ext cx="6561138" cy="578815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5115073" y="6492240"/>
            <a:ext cx="2843784" cy="338328"/>
          </a:xfrm>
        </p:spPr>
        <p:txBody>
          <a:bodyPr/>
          <a:lstStyle/>
          <a:p>
            <a:fld id="{FD636673-28CE-4CCE-80FB-7124C935A31A}" type="datetime1">
              <a:rPr lang="en-US" smtClean="0"/>
              <a:t>11/22/2025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714084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Big Number">
    <p:bg>
      <p:bgRef idx="1001">
        <a:schemeClr val="bg2"/>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6EF0D11-5ED9-D2C8-48DF-CDDD85CEAC2D}"/>
              </a:ext>
            </a:extLst>
          </p:cNvPr>
          <p:cNvSpPr/>
          <p:nvPr/>
        </p:nvSpPr>
        <p:spPr>
          <a:xfrm>
            <a:off x="0" y="0"/>
            <a:ext cx="12192000"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3C62E16-021E-429D-57AF-0AC1B2666E43}"/>
              </a:ext>
            </a:extLst>
          </p:cNvPr>
          <p:cNvSpPr>
            <a:spLocks noGrp="1"/>
          </p:cNvSpPr>
          <p:nvPr>
            <p:ph type="title"/>
          </p:nvPr>
        </p:nvSpPr>
        <p:spPr>
          <a:xfrm>
            <a:off x="1389888" y="4809744"/>
            <a:ext cx="9345168" cy="1225296"/>
          </a:xfrm>
        </p:spPr>
        <p:txBody>
          <a:bodyPr anchor="t">
            <a:normAutofit/>
          </a:bodyPr>
          <a:lstStyle>
            <a:lvl1pPr algn="ctr">
              <a:lnSpc>
                <a:spcPct val="120000"/>
              </a:lnSpc>
              <a:defRPr sz="2800">
                <a:solidFill>
                  <a:schemeClr val="tx2"/>
                </a:solidFill>
                <a:latin typeface="+mn-lt"/>
              </a:defRPr>
            </a:lvl1pPr>
          </a:lstStyle>
          <a:p>
            <a:r>
              <a:rPr lang="en-US" dirty="0"/>
              <a:t>Click to edit Master title style</a:t>
            </a:r>
          </a:p>
        </p:txBody>
      </p:sp>
      <p:sp>
        <p:nvSpPr>
          <p:cNvPr id="7" name="Content Placeholder 6">
            <a:extLst>
              <a:ext uri="{FF2B5EF4-FFF2-40B4-BE49-F238E27FC236}">
                <a16:creationId xmlns:a16="http://schemas.microsoft.com/office/drawing/2014/main" id="{8D5285B4-939B-FC12-E19A-F30DFE493F08}"/>
              </a:ext>
            </a:extLst>
          </p:cNvPr>
          <p:cNvSpPr>
            <a:spLocks noGrp="1"/>
          </p:cNvSpPr>
          <p:nvPr>
            <p:ph sz="quarter" idx="13" hasCustomPrompt="1"/>
          </p:nvPr>
        </p:nvSpPr>
        <p:spPr>
          <a:xfrm>
            <a:off x="493776" y="603504"/>
            <a:ext cx="11201400" cy="4206240"/>
          </a:xfrm>
        </p:spPr>
        <p:txBody>
          <a:bodyPr anchor="b">
            <a:normAutofit/>
          </a:bodyPr>
          <a:lstStyle>
            <a:lvl1pPr marL="0" indent="0" algn="ctr">
              <a:lnSpc>
                <a:spcPct val="90000"/>
              </a:lnSpc>
              <a:buNone/>
              <a:defRPr sz="27800">
                <a:solidFill>
                  <a:schemeClr val="accent1">
                    <a:lumMod val="75000"/>
                  </a:schemeClr>
                </a:solidFill>
                <a:latin typeface="+mj-lt"/>
              </a:defRPr>
            </a:lvl1pPr>
          </a:lstStyle>
          <a:p>
            <a:pPr lvl="0"/>
            <a:r>
              <a:rPr lang="en-US" dirty="0"/>
              <a:t>##%</a:t>
            </a:r>
          </a:p>
        </p:txBody>
      </p:sp>
      <p:sp>
        <p:nvSpPr>
          <p:cNvPr id="3" name="Date Placeholder 2">
            <a:extLst>
              <a:ext uri="{FF2B5EF4-FFF2-40B4-BE49-F238E27FC236}">
                <a16:creationId xmlns:a16="http://schemas.microsoft.com/office/drawing/2014/main" id="{0C53913C-4E7F-A6E2-8028-C03CFD32F302}"/>
              </a:ext>
            </a:extLst>
          </p:cNvPr>
          <p:cNvSpPr>
            <a:spLocks noGrp="1"/>
          </p:cNvSpPr>
          <p:nvPr>
            <p:ph type="dt" sz="half" idx="10"/>
          </p:nvPr>
        </p:nvSpPr>
        <p:spPr/>
        <p:txBody>
          <a:bodyPr/>
          <a:lstStyle>
            <a:lvl1pPr>
              <a:defRPr>
                <a:solidFill>
                  <a:schemeClr val="tx2"/>
                </a:solidFill>
              </a:defRPr>
            </a:lvl1pPr>
          </a:lstStyle>
          <a:p>
            <a:fld id="{E8802264-EF96-4074-A671-AB5D99F5E332}" type="datetime1">
              <a:rPr lang="en-US" smtClean="0"/>
              <a:t>11/22/2025</a:t>
            </a:fld>
            <a:endParaRPr lang="en-US" dirty="0"/>
          </a:p>
        </p:txBody>
      </p:sp>
      <p:sp>
        <p:nvSpPr>
          <p:cNvPr id="4" name="Footer Placeholder 3">
            <a:extLst>
              <a:ext uri="{FF2B5EF4-FFF2-40B4-BE49-F238E27FC236}">
                <a16:creationId xmlns:a16="http://schemas.microsoft.com/office/drawing/2014/main" id="{F0225984-1615-5B69-4A65-E3A7E6508DE7}"/>
              </a:ext>
            </a:extLst>
          </p:cNvPr>
          <p:cNvSpPr>
            <a:spLocks noGrp="1"/>
          </p:cNvSpPr>
          <p:nvPr>
            <p:ph type="ftr" sz="quarter" idx="11"/>
          </p:nvPr>
        </p:nvSpPr>
        <p:spPr/>
        <p:txBody>
          <a:bodyPr/>
          <a:lstStyle>
            <a:lvl1pPr>
              <a:defRPr>
                <a:solidFill>
                  <a:schemeClr val="tx2"/>
                </a:solidFill>
              </a:defRPr>
            </a:lvl1pPr>
          </a:lstStyle>
          <a:p>
            <a:r>
              <a:rPr lang="en-US"/>
              <a:t>Sample Footer Text</a:t>
            </a:r>
            <a:endParaRPr lang="en-US" dirty="0"/>
          </a:p>
        </p:txBody>
      </p:sp>
      <p:sp>
        <p:nvSpPr>
          <p:cNvPr id="5" name="Slide Number Placeholder 4">
            <a:extLst>
              <a:ext uri="{FF2B5EF4-FFF2-40B4-BE49-F238E27FC236}">
                <a16:creationId xmlns:a16="http://schemas.microsoft.com/office/drawing/2014/main" id="{26A6A07C-51B6-897B-8C81-FBA62CFE4176}"/>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20596477"/>
      </p:ext>
    </p:extLst>
  </p:cSld>
  <p:clrMapOvr>
    <a:overrideClrMapping bg1="dk1" tx1="lt1" bg2="dk2" tx2="lt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Big Number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62E16-021E-429D-57AF-0AC1B2666E43}"/>
              </a:ext>
            </a:extLst>
          </p:cNvPr>
          <p:cNvSpPr>
            <a:spLocks noGrp="1"/>
          </p:cNvSpPr>
          <p:nvPr>
            <p:ph type="title"/>
          </p:nvPr>
        </p:nvSpPr>
        <p:spPr>
          <a:xfrm>
            <a:off x="621792" y="4873752"/>
            <a:ext cx="8439912" cy="1490472"/>
          </a:xfrm>
        </p:spPr>
        <p:txBody>
          <a:bodyPr vert="horz" lIns="91440" tIns="45720" rIns="91440" bIns="45720" rtlCol="0" anchor="t">
            <a:normAutofit/>
          </a:bodyPr>
          <a:lstStyle>
            <a:lvl1pPr>
              <a:lnSpc>
                <a:spcPct val="120000"/>
              </a:lnSpc>
              <a:defRPr lang="en-US" sz="2800" dirty="0">
                <a:solidFill>
                  <a:schemeClr val="tx2"/>
                </a:solidFill>
                <a:latin typeface="+mn-lt"/>
              </a:defRPr>
            </a:lvl1pPr>
          </a:lstStyle>
          <a:p>
            <a:pPr lvl="0"/>
            <a:r>
              <a:rPr lang="en-US" dirty="0"/>
              <a:t>Click to edit Master title style</a:t>
            </a:r>
          </a:p>
        </p:txBody>
      </p:sp>
      <p:sp>
        <p:nvSpPr>
          <p:cNvPr id="7" name="Content Placeholder 6">
            <a:extLst>
              <a:ext uri="{FF2B5EF4-FFF2-40B4-BE49-F238E27FC236}">
                <a16:creationId xmlns:a16="http://schemas.microsoft.com/office/drawing/2014/main" id="{8D5285B4-939B-FC12-E19A-F30DFE493F08}"/>
              </a:ext>
            </a:extLst>
          </p:cNvPr>
          <p:cNvSpPr>
            <a:spLocks noGrp="1"/>
          </p:cNvSpPr>
          <p:nvPr>
            <p:ph sz="quarter" idx="13" hasCustomPrompt="1"/>
          </p:nvPr>
        </p:nvSpPr>
        <p:spPr>
          <a:xfrm>
            <a:off x="539496" y="420624"/>
            <a:ext cx="11100816" cy="4334256"/>
          </a:xfrm>
        </p:spPr>
        <p:txBody>
          <a:bodyPr vert="horz" lIns="91440" tIns="45720" rIns="91440" bIns="45720" rtlCol="0" anchor="b">
            <a:normAutofit/>
          </a:bodyPr>
          <a:lstStyle>
            <a:lvl1pPr marL="0" indent="0">
              <a:lnSpc>
                <a:spcPct val="90000"/>
              </a:lnSpc>
              <a:buNone/>
              <a:defRPr lang="en-US" sz="27800" dirty="0">
                <a:solidFill>
                  <a:schemeClr val="accent1"/>
                </a:solidFill>
                <a:latin typeface="+mj-lt"/>
              </a:defRPr>
            </a:lvl1pPr>
          </a:lstStyle>
          <a:p>
            <a:pPr lvl="0"/>
            <a:r>
              <a:rPr lang="en-US" dirty="0"/>
              <a:t>##%</a:t>
            </a:r>
          </a:p>
        </p:txBody>
      </p:sp>
      <p:sp>
        <p:nvSpPr>
          <p:cNvPr id="3" name="Date Placeholder 2">
            <a:extLst>
              <a:ext uri="{FF2B5EF4-FFF2-40B4-BE49-F238E27FC236}">
                <a16:creationId xmlns:a16="http://schemas.microsoft.com/office/drawing/2014/main" id="{0C53913C-4E7F-A6E2-8028-C03CFD32F302}"/>
              </a:ext>
            </a:extLst>
          </p:cNvPr>
          <p:cNvSpPr>
            <a:spLocks noGrp="1"/>
          </p:cNvSpPr>
          <p:nvPr>
            <p:ph type="dt" sz="half" idx="10"/>
          </p:nvPr>
        </p:nvSpPr>
        <p:spPr/>
        <p:txBody>
          <a:bodyPr/>
          <a:lstStyle>
            <a:lvl1pPr>
              <a:defRPr>
                <a:solidFill>
                  <a:schemeClr val="tx2"/>
                </a:solidFill>
              </a:defRPr>
            </a:lvl1pPr>
          </a:lstStyle>
          <a:p>
            <a:fld id="{FB84F615-9106-410C-834A-3DBE51A81CC1}" type="datetime1">
              <a:rPr lang="en-US" smtClean="0"/>
              <a:t>11/22/2025</a:t>
            </a:fld>
            <a:endParaRPr lang="en-US" dirty="0"/>
          </a:p>
        </p:txBody>
      </p:sp>
      <p:sp>
        <p:nvSpPr>
          <p:cNvPr id="4" name="Footer Placeholder 3">
            <a:extLst>
              <a:ext uri="{FF2B5EF4-FFF2-40B4-BE49-F238E27FC236}">
                <a16:creationId xmlns:a16="http://schemas.microsoft.com/office/drawing/2014/main" id="{F0225984-1615-5B69-4A65-E3A7E6508DE7}"/>
              </a:ext>
            </a:extLst>
          </p:cNvPr>
          <p:cNvSpPr>
            <a:spLocks noGrp="1"/>
          </p:cNvSpPr>
          <p:nvPr>
            <p:ph type="ftr" sz="quarter" idx="11"/>
          </p:nvPr>
        </p:nvSpPr>
        <p:spPr/>
        <p:txBody>
          <a:bodyPr/>
          <a:lstStyle>
            <a:lvl1pPr>
              <a:defRPr>
                <a:solidFill>
                  <a:schemeClr val="tx2"/>
                </a:solidFill>
              </a:defRPr>
            </a:lvl1pPr>
          </a:lstStyle>
          <a:p>
            <a:r>
              <a:rPr lang="en-US"/>
              <a:t>Sample Footer Text</a:t>
            </a:r>
            <a:endParaRPr lang="en-US" dirty="0"/>
          </a:p>
        </p:txBody>
      </p:sp>
      <p:sp>
        <p:nvSpPr>
          <p:cNvPr id="5" name="Slide Number Placeholder 4">
            <a:extLst>
              <a:ext uri="{FF2B5EF4-FFF2-40B4-BE49-F238E27FC236}">
                <a16:creationId xmlns:a16="http://schemas.microsoft.com/office/drawing/2014/main" id="{26A6A07C-51B6-897B-8C81-FBA62CFE4176}"/>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961768910"/>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Big Number 3">
    <p:bg>
      <p:bgRef idx="1001">
        <a:schemeClr val="bg1"/>
      </p:bgRef>
    </p:bg>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0EA1A10B-111C-8469-40F7-C3551BB027D0}"/>
              </a:ext>
            </a:extLst>
          </p:cNvPr>
          <p:cNvSpPr/>
          <p:nvPr/>
        </p:nvSpPr>
        <p:spPr>
          <a:xfrm>
            <a:off x="1" y="4783948"/>
            <a:ext cx="11762231" cy="2074052"/>
          </a:xfrm>
          <a:custGeom>
            <a:avLst/>
            <a:gdLst>
              <a:gd name="connsiteX0" fmla="*/ 0 w 11762231"/>
              <a:gd name="connsiteY0" fmla="*/ 0 h 2074052"/>
              <a:gd name="connsiteX1" fmla="*/ 112775 w 11762231"/>
              <a:gd name="connsiteY1" fmla="*/ 0 h 2074052"/>
              <a:gd name="connsiteX2" fmla="*/ 11102489 w 11762231"/>
              <a:gd name="connsiteY2" fmla="*/ 0 h 2074052"/>
              <a:gd name="connsiteX3" fmla="*/ 11437005 w 11762231"/>
              <a:gd name="connsiteY3" fmla="*/ 0 h 2074052"/>
              <a:gd name="connsiteX4" fmla="*/ 11762231 w 11762231"/>
              <a:gd name="connsiteY4" fmla="*/ 325226 h 2074052"/>
              <a:gd name="connsiteX5" fmla="*/ 11762231 w 11762231"/>
              <a:gd name="connsiteY5" fmla="*/ 2074052 h 2074052"/>
              <a:gd name="connsiteX6" fmla="*/ 11427715 w 11762231"/>
              <a:gd name="connsiteY6" fmla="*/ 2074052 h 2074052"/>
              <a:gd name="connsiteX7" fmla="*/ 112775 w 11762231"/>
              <a:gd name="connsiteY7" fmla="*/ 2074052 h 2074052"/>
              <a:gd name="connsiteX8" fmla="*/ 0 w 11762231"/>
              <a:gd name="connsiteY8" fmla="*/ 2074052 h 2074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62231" h="2074052">
                <a:moveTo>
                  <a:pt x="0" y="0"/>
                </a:moveTo>
                <a:lnTo>
                  <a:pt x="112775" y="0"/>
                </a:lnTo>
                <a:lnTo>
                  <a:pt x="11102489" y="0"/>
                </a:lnTo>
                <a:lnTo>
                  <a:pt x="11437005" y="0"/>
                </a:lnTo>
                <a:cubicBezTo>
                  <a:pt x="11616622" y="0"/>
                  <a:pt x="11762231" y="145609"/>
                  <a:pt x="11762231" y="325226"/>
                </a:cubicBezTo>
                <a:lnTo>
                  <a:pt x="11762231" y="2074052"/>
                </a:lnTo>
                <a:lnTo>
                  <a:pt x="11427715" y="2074052"/>
                </a:lnTo>
                <a:lnTo>
                  <a:pt x="112775" y="2074052"/>
                </a:lnTo>
                <a:lnTo>
                  <a:pt x="0" y="2074052"/>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33C62E16-021E-429D-57AF-0AC1B2666E43}"/>
              </a:ext>
            </a:extLst>
          </p:cNvPr>
          <p:cNvSpPr>
            <a:spLocks noGrp="1"/>
          </p:cNvSpPr>
          <p:nvPr>
            <p:ph type="title"/>
          </p:nvPr>
        </p:nvSpPr>
        <p:spPr>
          <a:xfrm>
            <a:off x="621792" y="4873752"/>
            <a:ext cx="8439912" cy="1591056"/>
          </a:xfrm>
        </p:spPr>
        <p:txBody>
          <a:bodyPr vert="horz" lIns="91440" tIns="45720" rIns="91440" bIns="45720" rtlCol="0" anchor="ctr">
            <a:normAutofit/>
          </a:bodyPr>
          <a:lstStyle>
            <a:lvl1pPr>
              <a:lnSpc>
                <a:spcPct val="120000"/>
              </a:lnSpc>
              <a:defRPr lang="en-US" sz="2800" dirty="0">
                <a:latin typeface="+mn-lt"/>
              </a:defRPr>
            </a:lvl1pPr>
          </a:lstStyle>
          <a:p>
            <a:pPr lvl="0"/>
            <a:r>
              <a:rPr lang="en-US" dirty="0"/>
              <a:t>Click to edit Master title style</a:t>
            </a:r>
          </a:p>
        </p:txBody>
      </p:sp>
      <p:sp>
        <p:nvSpPr>
          <p:cNvPr id="7" name="Content Placeholder 6">
            <a:extLst>
              <a:ext uri="{FF2B5EF4-FFF2-40B4-BE49-F238E27FC236}">
                <a16:creationId xmlns:a16="http://schemas.microsoft.com/office/drawing/2014/main" id="{8D5285B4-939B-FC12-E19A-F30DFE493F08}"/>
              </a:ext>
            </a:extLst>
          </p:cNvPr>
          <p:cNvSpPr>
            <a:spLocks noGrp="1"/>
          </p:cNvSpPr>
          <p:nvPr>
            <p:ph sz="quarter" idx="13" hasCustomPrompt="1"/>
          </p:nvPr>
        </p:nvSpPr>
        <p:spPr>
          <a:xfrm>
            <a:off x="539496" y="420624"/>
            <a:ext cx="11100816" cy="4334256"/>
          </a:xfrm>
        </p:spPr>
        <p:txBody>
          <a:bodyPr vert="horz" lIns="91440" tIns="45720" rIns="91440" bIns="45720" rtlCol="0" anchor="b">
            <a:normAutofit/>
          </a:bodyPr>
          <a:lstStyle>
            <a:lvl1pPr marL="0" indent="0">
              <a:lnSpc>
                <a:spcPct val="90000"/>
              </a:lnSpc>
              <a:buNone/>
              <a:defRPr lang="en-US" sz="27800" dirty="0">
                <a:solidFill>
                  <a:schemeClr val="accent1"/>
                </a:solidFill>
                <a:latin typeface="+mj-lt"/>
              </a:defRPr>
            </a:lvl1pPr>
          </a:lstStyle>
          <a:p>
            <a:pPr lvl="0"/>
            <a:r>
              <a:rPr lang="en-US" dirty="0"/>
              <a:t>##%</a:t>
            </a:r>
          </a:p>
        </p:txBody>
      </p:sp>
      <p:sp>
        <p:nvSpPr>
          <p:cNvPr id="3" name="Date Placeholder 2">
            <a:extLst>
              <a:ext uri="{FF2B5EF4-FFF2-40B4-BE49-F238E27FC236}">
                <a16:creationId xmlns:a16="http://schemas.microsoft.com/office/drawing/2014/main" id="{0C53913C-4E7F-A6E2-8028-C03CFD32F302}"/>
              </a:ext>
            </a:extLst>
          </p:cNvPr>
          <p:cNvSpPr>
            <a:spLocks noGrp="1"/>
          </p:cNvSpPr>
          <p:nvPr>
            <p:ph type="dt" sz="half" idx="10"/>
          </p:nvPr>
        </p:nvSpPr>
        <p:spPr/>
        <p:txBody>
          <a:bodyPr/>
          <a:lstStyle>
            <a:lvl1pPr>
              <a:defRPr>
                <a:solidFill>
                  <a:schemeClr val="tx2"/>
                </a:solidFill>
              </a:defRPr>
            </a:lvl1pPr>
          </a:lstStyle>
          <a:p>
            <a:fld id="{1D5A920F-C91E-4FD9-A8A8-AC96444816EA}" type="datetime1">
              <a:rPr lang="en-US" smtClean="0"/>
              <a:t>11/22/2025</a:t>
            </a:fld>
            <a:endParaRPr lang="en-US" dirty="0"/>
          </a:p>
        </p:txBody>
      </p:sp>
      <p:sp>
        <p:nvSpPr>
          <p:cNvPr id="4" name="Footer Placeholder 3">
            <a:extLst>
              <a:ext uri="{FF2B5EF4-FFF2-40B4-BE49-F238E27FC236}">
                <a16:creationId xmlns:a16="http://schemas.microsoft.com/office/drawing/2014/main" id="{F0225984-1615-5B69-4A65-E3A7E6508DE7}"/>
              </a:ext>
            </a:extLst>
          </p:cNvPr>
          <p:cNvSpPr>
            <a:spLocks noGrp="1"/>
          </p:cNvSpPr>
          <p:nvPr>
            <p:ph type="ftr" sz="quarter" idx="11"/>
          </p:nvPr>
        </p:nvSpPr>
        <p:spPr>
          <a:xfrm>
            <a:off x="8430768" y="6492240"/>
            <a:ext cx="2660904" cy="338328"/>
          </a:xfrm>
        </p:spPr>
        <p:txBody>
          <a:bodyPr/>
          <a:lstStyle>
            <a:lvl1pPr>
              <a:defRPr>
                <a:solidFill>
                  <a:schemeClr val="tx2"/>
                </a:solidFill>
              </a:defRPr>
            </a:lvl1pPr>
          </a:lstStyle>
          <a:p>
            <a:r>
              <a:rPr lang="en-US" dirty="0"/>
              <a:t>Sample Footer Text</a:t>
            </a:r>
          </a:p>
        </p:txBody>
      </p:sp>
      <p:sp>
        <p:nvSpPr>
          <p:cNvPr id="5" name="Slide Number Placeholder 4">
            <a:extLst>
              <a:ext uri="{FF2B5EF4-FFF2-40B4-BE49-F238E27FC236}">
                <a16:creationId xmlns:a16="http://schemas.microsoft.com/office/drawing/2014/main" id="{26A6A07C-51B6-897B-8C81-FBA62CFE4176}"/>
              </a:ext>
            </a:extLst>
          </p:cNvPr>
          <p:cNvSpPr>
            <a:spLocks noGrp="1"/>
          </p:cNvSpPr>
          <p:nvPr>
            <p:ph type="sldNum" sz="quarter" idx="12"/>
          </p:nvPr>
        </p:nvSpPr>
        <p:spPr>
          <a:xfrm>
            <a:off x="11183112" y="6492240"/>
            <a:ext cx="457200" cy="338328"/>
          </a:xfrm>
        </p:spPr>
        <p:txBody>
          <a:bodyPr/>
          <a:lstStyle>
            <a:lvl1pPr>
              <a:defRPr>
                <a:solidFill>
                  <a:schemeClr val="tx2"/>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497040321"/>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83FF91DA-BC67-4FFF-80B3-6A83720BA580}" type="datetime1">
              <a:rPr lang="en-US" smtClean="0"/>
              <a:t>11/22/2025</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429768" y="987552"/>
            <a:ext cx="10149840" cy="4846320"/>
          </a:xfrm>
        </p:spPr>
        <p:txBody>
          <a:bodyPr anchor="ctr">
            <a:normAutofit/>
          </a:bodyPr>
          <a:lstStyle>
            <a:lvl1pPr marL="0" indent="0">
              <a:lnSpc>
                <a:spcPct val="110000"/>
              </a:lnSpc>
              <a:buNone/>
              <a:defRPr sz="4400" b="0" cap="all" baseline="0">
                <a:solidFill>
                  <a:schemeClr val="accent1"/>
                </a:solidFill>
              </a:defRPr>
            </a:lvl1pPr>
            <a:lvl2pPr marL="228600" indent="0">
              <a:lnSpc>
                <a:spcPct val="110000"/>
              </a:lnSpc>
              <a:buNone/>
              <a:defRPr sz="4000" b="0" cap="all" baseline="0">
                <a:solidFill>
                  <a:schemeClr val="accent1"/>
                </a:solidFill>
              </a:defRPr>
            </a:lvl2pPr>
            <a:lvl3pPr marL="457200" indent="0">
              <a:lnSpc>
                <a:spcPct val="110000"/>
              </a:lnSpc>
              <a:buNone/>
              <a:defRPr sz="3600" b="0" cap="all" baseline="0">
                <a:solidFill>
                  <a:schemeClr val="accent1"/>
                </a:solidFill>
              </a:defRPr>
            </a:lvl3pPr>
            <a:lvl4pPr marL="685800" indent="0">
              <a:lnSpc>
                <a:spcPct val="110000"/>
              </a:lnSpc>
              <a:buNone/>
              <a:defRPr sz="3200" b="0" cap="all" baseline="0">
                <a:solidFill>
                  <a:schemeClr val="accent1"/>
                </a:solidFill>
              </a:defRPr>
            </a:lvl4pPr>
            <a:lvl5pPr marL="914400" indent="0">
              <a:lnSpc>
                <a:spcPct val="110000"/>
              </a:lnSpc>
              <a:buNone/>
              <a:defRPr sz="2800" b="0" cap="all" baseline="0">
                <a:solidFill>
                  <a:schemeClr val="accent1"/>
                </a:solidFill>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8104226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Statement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accent1"/>
                </a:solidFill>
              </a:defRPr>
            </a:lvl1pPr>
          </a:lstStyle>
          <a:p>
            <a:fld id="{15565DD7-EB64-4BFE-B850-4043488A7CD8}" type="datetime1">
              <a:rPr lang="en-US" smtClean="0"/>
              <a:t>11/22/2025</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accent1"/>
                </a:solidFill>
              </a:defRPr>
            </a:lvl1pPr>
          </a:lstStyle>
          <a:p>
            <a:r>
              <a:rPr lang="en-US"/>
              <a:t>Sample Footer Text</a:t>
            </a:r>
            <a:endParaRPr lang="en-US" dirty="0"/>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accent1"/>
                </a:solidFill>
              </a:defRPr>
            </a:lvl1p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429768" y="630936"/>
            <a:ext cx="8449056" cy="5605272"/>
          </a:xfrm>
        </p:spPr>
        <p:txBody>
          <a:bodyPr anchor="ctr">
            <a:normAutofit/>
          </a:bodyPr>
          <a:lstStyle>
            <a:lvl1pPr marL="0" indent="0">
              <a:lnSpc>
                <a:spcPct val="110000"/>
              </a:lnSpc>
              <a:buNone/>
              <a:defRPr sz="5400" b="0" cap="none" baseline="0">
                <a:solidFill>
                  <a:schemeClr val="accent1"/>
                </a:solidFill>
              </a:defRPr>
            </a:lvl1pPr>
            <a:lvl2pPr marL="228600" indent="0">
              <a:lnSpc>
                <a:spcPct val="110000"/>
              </a:lnSpc>
              <a:buNone/>
              <a:defRPr sz="4800" b="0" cap="none" baseline="0">
                <a:solidFill>
                  <a:schemeClr val="accent1"/>
                </a:solidFill>
              </a:defRPr>
            </a:lvl2pPr>
            <a:lvl3pPr marL="457200" indent="0">
              <a:lnSpc>
                <a:spcPct val="110000"/>
              </a:lnSpc>
              <a:buNone/>
              <a:defRPr sz="4400" b="0" cap="none" baseline="0">
                <a:solidFill>
                  <a:schemeClr val="accent1"/>
                </a:solidFill>
              </a:defRPr>
            </a:lvl3pPr>
            <a:lvl4pPr marL="685800" indent="0">
              <a:lnSpc>
                <a:spcPct val="110000"/>
              </a:lnSpc>
              <a:buNone/>
              <a:defRPr sz="4000" b="0" cap="none" baseline="0">
                <a:solidFill>
                  <a:schemeClr val="accent1"/>
                </a:solidFill>
              </a:defRPr>
            </a:lvl4pPr>
            <a:lvl5pPr marL="914400" indent="0">
              <a:lnSpc>
                <a:spcPct val="110000"/>
              </a:lnSpc>
              <a:buNone/>
              <a:defRPr sz="3600" b="0" cap="none" baseline="0">
                <a:solidFill>
                  <a:schemeClr val="accent1"/>
                </a:solidFill>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02689514"/>
      </p:ext>
    </p:extLst>
  </p:cSld>
  <p:clrMapOvr>
    <a:overrideClrMapping bg1="lt1" tx1="dk1" bg2="lt2" tx2="dk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Statement 3">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860B29AE-EBEF-71CC-AE38-3B2CD14FCA19}"/>
              </a:ext>
            </a:extLst>
          </p:cNvPr>
          <p:cNvSpPr/>
          <p:nvPr/>
        </p:nvSpPr>
        <p:spPr>
          <a:xfrm rot="5400000" flipV="1">
            <a:off x="-2566724" y="2566724"/>
            <a:ext cx="6399213" cy="1265765"/>
          </a:xfrm>
          <a:custGeom>
            <a:avLst/>
            <a:gdLst>
              <a:gd name="connsiteX0" fmla="*/ 0 w 6399213"/>
              <a:gd name="connsiteY0" fmla="*/ 0 h 1265765"/>
              <a:gd name="connsiteX1" fmla="*/ 0 w 6399213"/>
              <a:gd name="connsiteY1" fmla="*/ 1265765 h 1265765"/>
              <a:gd name="connsiteX2" fmla="*/ 5982881 w 6399213"/>
              <a:gd name="connsiteY2" fmla="*/ 1265765 h 1265765"/>
              <a:gd name="connsiteX3" fmla="*/ 6399213 w 6399213"/>
              <a:gd name="connsiteY3" fmla="*/ 849433 h 1265765"/>
              <a:gd name="connsiteX4" fmla="*/ 6399213 w 6399213"/>
              <a:gd name="connsiteY4" fmla="*/ 0 h 12657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99213" h="1265765">
                <a:moveTo>
                  <a:pt x="0" y="0"/>
                </a:moveTo>
                <a:lnTo>
                  <a:pt x="0" y="1265765"/>
                </a:lnTo>
                <a:lnTo>
                  <a:pt x="5982881" y="1265765"/>
                </a:lnTo>
                <a:cubicBezTo>
                  <a:pt x="6212815" y="1265765"/>
                  <a:pt x="6399213" y="1079367"/>
                  <a:pt x="6399213" y="849433"/>
                </a:cubicBezTo>
                <a:lnTo>
                  <a:pt x="6399213" y="0"/>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6BE2C979-2DBB-4FF5-B773-BBC906FD5969}" type="datetime1">
              <a:rPr lang="en-US" smtClean="0"/>
              <a:t>11/22/2025</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798217" y="877824"/>
            <a:ext cx="8046720" cy="5065776"/>
          </a:xfrm>
        </p:spPr>
        <p:txBody>
          <a:bodyPr anchor="ctr">
            <a:normAutofit/>
          </a:bodyPr>
          <a:lstStyle>
            <a:lvl1pPr marL="0" indent="0">
              <a:lnSpc>
                <a:spcPct val="110000"/>
              </a:lnSpc>
              <a:buNone/>
              <a:defRPr sz="5400" b="0"/>
            </a:lvl1pPr>
            <a:lvl2pPr marL="228600" indent="0">
              <a:lnSpc>
                <a:spcPct val="110000"/>
              </a:lnSpc>
              <a:buNone/>
              <a:defRPr sz="4800" b="0"/>
            </a:lvl2pPr>
            <a:lvl3pPr marL="457200" indent="0">
              <a:lnSpc>
                <a:spcPct val="110000"/>
              </a:lnSpc>
              <a:buNone/>
              <a:defRPr sz="4400" b="0"/>
            </a:lvl3pPr>
            <a:lvl4pPr marL="685800" indent="0">
              <a:lnSpc>
                <a:spcPct val="110000"/>
              </a:lnSpc>
              <a:buNone/>
              <a:defRPr sz="4000" b="0"/>
            </a:lvl4pPr>
            <a:lvl5pPr marL="914400" indent="0">
              <a:lnSpc>
                <a:spcPct val="110000"/>
              </a:lnSpc>
              <a:buNone/>
              <a:defRPr sz="3600" b="0"/>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5313520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Statement 4">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1CEC059F-651D-D540-DF60-D6361D9C716B}"/>
              </a:ext>
            </a:extLst>
          </p:cNvPr>
          <p:cNvSpPr/>
          <p:nvPr/>
        </p:nvSpPr>
        <p:spPr>
          <a:xfrm flipV="1">
            <a:off x="1" y="6099048"/>
            <a:ext cx="10487111" cy="758952"/>
          </a:xfrm>
          <a:custGeom>
            <a:avLst/>
            <a:gdLst>
              <a:gd name="connsiteX0" fmla="*/ 0 w 10487111"/>
              <a:gd name="connsiteY0" fmla="*/ 758952 h 758952"/>
              <a:gd name="connsiteX1" fmla="*/ 10070779 w 10487111"/>
              <a:gd name="connsiteY1" fmla="*/ 758952 h 758952"/>
              <a:gd name="connsiteX2" fmla="*/ 10487111 w 10487111"/>
              <a:gd name="connsiteY2" fmla="*/ 342620 h 758952"/>
              <a:gd name="connsiteX3" fmla="*/ 10487111 w 10487111"/>
              <a:gd name="connsiteY3" fmla="*/ 0 h 758952"/>
              <a:gd name="connsiteX4" fmla="*/ 0 w 10487111"/>
              <a:gd name="connsiteY4" fmla="*/ 0 h 7589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87111" h="758952">
                <a:moveTo>
                  <a:pt x="0" y="758952"/>
                </a:moveTo>
                <a:lnTo>
                  <a:pt x="10070779" y="758952"/>
                </a:lnTo>
                <a:cubicBezTo>
                  <a:pt x="10300713" y="758952"/>
                  <a:pt x="10487111" y="572554"/>
                  <a:pt x="10487111" y="342620"/>
                </a:cubicBezTo>
                <a:lnTo>
                  <a:pt x="10487111" y="0"/>
                </a:lnTo>
                <a:lnTo>
                  <a:pt x="0" y="0"/>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4F5984F2-69E3-42EA-A769-C3221255F524}" type="datetime1">
              <a:rPr lang="en-US" smtClean="0"/>
              <a:t>11/22/2025</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a:xfrm>
            <a:off x="7068312" y="6492240"/>
            <a:ext cx="2660904" cy="338328"/>
          </a:xfrm>
        </p:spPr>
        <p:txBody>
          <a:body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a:xfrm>
            <a:off x="9820656" y="6492240"/>
            <a:ext cx="457200" cy="338328"/>
          </a:xfrm>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429768" y="1596767"/>
            <a:ext cx="9848088" cy="3767328"/>
          </a:xfrm>
        </p:spPr>
        <p:txBody>
          <a:bodyPr anchor="b">
            <a:normAutofit/>
          </a:bodyPr>
          <a:lstStyle>
            <a:lvl1pPr marL="0" indent="0">
              <a:lnSpc>
                <a:spcPct val="110000"/>
              </a:lnSpc>
              <a:buNone/>
              <a:defRPr sz="6000" b="0">
                <a:solidFill>
                  <a:schemeClr val="accent1"/>
                </a:solidFill>
              </a:defRPr>
            </a:lvl1pPr>
            <a:lvl2pPr marL="228600" indent="0">
              <a:lnSpc>
                <a:spcPct val="110000"/>
              </a:lnSpc>
              <a:buNone/>
              <a:defRPr sz="5400" b="0">
                <a:solidFill>
                  <a:schemeClr val="accent1"/>
                </a:solidFill>
              </a:defRPr>
            </a:lvl2pPr>
            <a:lvl3pPr marL="457200" indent="0">
              <a:lnSpc>
                <a:spcPct val="110000"/>
              </a:lnSpc>
              <a:buNone/>
              <a:defRPr sz="4800" b="0">
                <a:solidFill>
                  <a:schemeClr val="accent1"/>
                </a:solidFill>
              </a:defRPr>
            </a:lvl3pPr>
            <a:lvl4pPr marL="685800" indent="0">
              <a:lnSpc>
                <a:spcPct val="110000"/>
              </a:lnSpc>
              <a:buNone/>
              <a:defRPr sz="4400" b="0">
                <a:solidFill>
                  <a:schemeClr val="accent1"/>
                </a:solidFill>
              </a:defRPr>
            </a:lvl4pPr>
            <a:lvl5pPr marL="914400" indent="0">
              <a:lnSpc>
                <a:spcPct val="110000"/>
              </a:lnSpc>
              <a:buNone/>
              <a:defRPr sz="4000" b="0">
                <a:solidFill>
                  <a:schemeClr val="accent1"/>
                </a:solidFill>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0244817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B7014-5970-11E5-11F0-6B902283689F}"/>
              </a:ext>
            </a:extLst>
          </p:cNvPr>
          <p:cNvSpPr>
            <a:spLocks noGrp="1"/>
          </p:cNvSpPr>
          <p:nvPr>
            <p:ph type="title" hasCustomPrompt="1"/>
          </p:nvPr>
        </p:nvSpPr>
        <p:spPr>
          <a:xfrm>
            <a:off x="1618488" y="5376672"/>
            <a:ext cx="9079992" cy="466344"/>
          </a:xfrm>
        </p:spPr>
        <p:txBody>
          <a:bodyPr anchor="t">
            <a:normAutofit/>
          </a:bodyPr>
          <a:lstStyle>
            <a:lvl1pPr>
              <a:lnSpc>
                <a:spcPct val="120000"/>
              </a:lnSpc>
              <a:defRPr sz="2200">
                <a:latin typeface="+mn-lt"/>
              </a:defRPr>
            </a:lvl1pPr>
          </a:lstStyle>
          <a:p>
            <a:r>
              <a:rPr lang="en-US" dirty="0"/>
              <a:t>Quote Author</a:t>
            </a:r>
          </a:p>
        </p:txBody>
      </p:sp>
      <p:sp>
        <p:nvSpPr>
          <p:cNvPr id="3" name="Date Placeholder 2">
            <a:extLst>
              <a:ext uri="{FF2B5EF4-FFF2-40B4-BE49-F238E27FC236}">
                <a16:creationId xmlns:a16="http://schemas.microsoft.com/office/drawing/2014/main" id="{7450CCE4-9136-9EA6-8630-92DA75F38F3D}"/>
              </a:ext>
            </a:extLst>
          </p:cNvPr>
          <p:cNvSpPr>
            <a:spLocks noGrp="1"/>
          </p:cNvSpPr>
          <p:nvPr>
            <p:ph type="dt" sz="half" idx="10"/>
          </p:nvPr>
        </p:nvSpPr>
        <p:spPr/>
        <p:txBody>
          <a:bodyPr/>
          <a:lstStyle/>
          <a:p>
            <a:fld id="{A3621600-2F49-4BDF-9F00-79A81477383F}" type="datetime1">
              <a:rPr lang="en-US" smtClean="0"/>
              <a:t>11/22/2025</a:t>
            </a:fld>
            <a:endParaRPr lang="en-US" dirty="0"/>
          </a:p>
        </p:txBody>
      </p:sp>
      <p:sp>
        <p:nvSpPr>
          <p:cNvPr id="4" name="Footer Placeholder 3">
            <a:extLst>
              <a:ext uri="{FF2B5EF4-FFF2-40B4-BE49-F238E27FC236}">
                <a16:creationId xmlns:a16="http://schemas.microsoft.com/office/drawing/2014/main" id="{CB66F519-3A11-8ACC-F11B-0C5B8388C6E7}"/>
              </a:ext>
            </a:extLst>
          </p:cNvPr>
          <p:cNvSpPr>
            <a:spLocks noGrp="1"/>
          </p:cNvSpPr>
          <p:nvPr>
            <p:ph type="ftr" sz="quarter" idx="11"/>
          </p:nvPr>
        </p:nvSpPr>
        <p:spPr/>
        <p:txBody>
          <a:bodyPr/>
          <a:lstStyle/>
          <a:p>
            <a:r>
              <a:rPr lang="en-US"/>
              <a:t>Sample Footer Text</a:t>
            </a:r>
            <a:endParaRPr lang="en-US" dirty="0"/>
          </a:p>
        </p:txBody>
      </p:sp>
      <p:sp>
        <p:nvSpPr>
          <p:cNvPr id="5" name="Slide Number Placeholder 4">
            <a:extLst>
              <a:ext uri="{FF2B5EF4-FFF2-40B4-BE49-F238E27FC236}">
                <a16:creationId xmlns:a16="http://schemas.microsoft.com/office/drawing/2014/main" id="{3B677173-46BB-8B19-DE87-86D46A98F540}"/>
              </a:ext>
            </a:extLst>
          </p:cNvPr>
          <p:cNvSpPr>
            <a:spLocks noGrp="1"/>
          </p:cNvSpPr>
          <p:nvPr>
            <p:ph type="sldNum" sz="quarter" idx="12"/>
          </p:nvPr>
        </p:nvSpPr>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63EF4BD9-B936-0E90-F933-A03D5E185561}"/>
              </a:ext>
            </a:extLst>
          </p:cNvPr>
          <p:cNvSpPr>
            <a:spLocks noGrp="1"/>
          </p:cNvSpPr>
          <p:nvPr>
            <p:ph sz="quarter" idx="13" hasCustomPrompt="1"/>
          </p:nvPr>
        </p:nvSpPr>
        <p:spPr>
          <a:xfrm>
            <a:off x="1499616" y="1527048"/>
            <a:ext cx="9198864" cy="2871216"/>
          </a:xfrm>
        </p:spPr>
        <p:txBody>
          <a:bodyPr anchor="ctr">
            <a:normAutofit/>
          </a:bodyPr>
          <a:lstStyle>
            <a:lvl1pPr marL="137160" indent="-137160">
              <a:lnSpc>
                <a:spcPct val="110000"/>
              </a:lnSpc>
              <a:spcBef>
                <a:spcPts val="0"/>
              </a:spcBef>
              <a:buNone/>
              <a:defRPr sz="4000">
                <a:solidFill>
                  <a:schemeClr val="accent1"/>
                </a:solidFill>
                <a:latin typeface="+mj-lt"/>
              </a:defRPr>
            </a:lvl1pPr>
          </a:lstStyle>
          <a:p>
            <a:pPr lvl="0"/>
            <a:r>
              <a:rPr lang="en-US" dirty="0"/>
              <a:t>Click to edit Quote</a:t>
            </a:r>
          </a:p>
        </p:txBody>
      </p:sp>
    </p:spTree>
    <p:extLst>
      <p:ext uri="{BB962C8B-B14F-4D97-AF65-F5344CB8AC3E}">
        <p14:creationId xmlns:p14="http://schemas.microsoft.com/office/powerpoint/2010/main" val="42447041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Quote 2">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3AF1DAFD-6C43-776A-EDEF-047653131661}"/>
              </a:ext>
            </a:extLst>
          </p:cNvPr>
          <p:cNvSpPr/>
          <p:nvPr/>
        </p:nvSpPr>
        <p:spPr>
          <a:xfrm flipV="1">
            <a:off x="0" y="823828"/>
            <a:ext cx="11385608" cy="6034172"/>
          </a:xfrm>
          <a:custGeom>
            <a:avLst/>
            <a:gdLst>
              <a:gd name="connsiteX0" fmla="*/ 0 w 11385608"/>
              <a:gd name="connsiteY0" fmla="*/ 6034172 h 6034172"/>
              <a:gd name="connsiteX1" fmla="*/ 10969276 w 11385608"/>
              <a:gd name="connsiteY1" fmla="*/ 6034172 h 6034172"/>
              <a:gd name="connsiteX2" fmla="*/ 11385608 w 11385608"/>
              <a:gd name="connsiteY2" fmla="*/ 5617840 h 6034172"/>
              <a:gd name="connsiteX3" fmla="*/ 11385608 w 11385608"/>
              <a:gd name="connsiteY3" fmla="*/ 0 h 6034172"/>
              <a:gd name="connsiteX4" fmla="*/ 0 w 11385608"/>
              <a:gd name="connsiteY4" fmla="*/ 0 h 60341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5608" h="6034172">
                <a:moveTo>
                  <a:pt x="0" y="6034172"/>
                </a:moveTo>
                <a:lnTo>
                  <a:pt x="10969276" y="6034172"/>
                </a:lnTo>
                <a:cubicBezTo>
                  <a:pt x="11199210" y="6034172"/>
                  <a:pt x="11385608" y="5847774"/>
                  <a:pt x="11385608" y="5617840"/>
                </a:cubicBezTo>
                <a:lnTo>
                  <a:pt x="11385608" y="0"/>
                </a:lnTo>
                <a:lnTo>
                  <a:pt x="0" y="0"/>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297B7014-5970-11E5-11F0-6B902283689F}"/>
              </a:ext>
            </a:extLst>
          </p:cNvPr>
          <p:cNvSpPr>
            <a:spLocks noGrp="1"/>
          </p:cNvSpPr>
          <p:nvPr>
            <p:ph type="title" hasCustomPrompt="1"/>
          </p:nvPr>
        </p:nvSpPr>
        <p:spPr>
          <a:xfrm>
            <a:off x="566928" y="5148072"/>
            <a:ext cx="8366760" cy="1188720"/>
          </a:xfrm>
        </p:spPr>
        <p:txBody>
          <a:bodyPr anchor="ctr">
            <a:normAutofit/>
          </a:bodyPr>
          <a:lstStyle>
            <a:lvl1pPr>
              <a:lnSpc>
                <a:spcPct val="120000"/>
              </a:lnSpc>
              <a:defRPr sz="1800" b="1">
                <a:latin typeface="+mn-lt"/>
              </a:defRPr>
            </a:lvl1pPr>
          </a:lstStyle>
          <a:p>
            <a:r>
              <a:rPr lang="en-US" dirty="0"/>
              <a:t>Quote Author</a:t>
            </a:r>
          </a:p>
        </p:txBody>
      </p:sp>
      <p:sp>
        <p:nvSpPr>
          <p:cNvPr id="3" name="Date Placeholder 2">
            <a:extLst>
              <a:ext uri="{FF2B5EF4-FFF2-40B4-BE49-F238E27FC236}">
                <a16:creationId xmlns:a16="http://schemas.microsoft.com/office/drawing/2014/main" id="{7450CCE4-9136-9EA6-8630-92DA75F38F3D}"/>
              </a:ext>
            </a:extLst>
          </p:cNvPr>
          <p:cNvSpPr>
            <a:spLocks noGrp="1"/>
          </p:cNvSpPr>
          <p:nvPr>
            <p:ph type="dt" sz="half" idx="10"/>
          </p:nvPr>
        </p:nvSpPr>
        <p:spPr/>
        <p:txBody>
          <a:bodyPr/>
          <a:lstStyle/>
          <a:p>
            <a:fld id="{A2123558-A89A-4F39-900D-C4A4FDA1B2E7}" type="datetime1">
              <a:rPr lang="en-US" smtClean="0"/>
              <a:t>11/22/2025</a:t>
            </a:fld>
            <a:endParaRPr lang="en-US" dirty="0"/>
          </a:p>
        </p:txBody>
      </p:sp>
      <p:sp>
        <p:nvSpPr>
          <p:cNvPr id="4" name="Footer Placeholder 3">
            <a:extLst>
              <a:ext uri="{FF2B5EF4-FFF2-40B4-BE49-F238E27FC236}">
                <a16:creationId xmlns:a16="http://schemas.microsoft.com/office/drawing/2014/main" id="{CB66F519-3A11-8ACC-F11B-0C5B8388C6E7}"/>
              </a:ext>
            </a:extLst>
          </p:cNvPr>
          <p:cNvSpPr>
            <a:spLocks noGrp="1"/>
          </p:cNvSpPr>
          <p:nvPr>
            <p:ph type="ftr" sz="quarter" idx="11"/>
          </p:nvPr>
        </p:nvSpPr>
        <p:spPr>
          <a:xfrm>
            <a:off x="8668512" y="6492240"/>
            <a:ext cx="2660904" cy="338328"/>
          </a:xfrm>
        </p:spPr>
        <p:txBody>
          <a:bodyPr/>
          <a:lstStyle/>
          <a:p>
            <a:r>
              <a:rPr lang="en-US" dirty="0"/>
              <a:t>Sample Footer Text</a:t>
            </a:r>
          </a:p>
        </p:txBody>
      </p:sp>
      <p:sp>
        <p:nvSpPr>
          <p:cNvPr id="5" name="Slide Number Placeholder 4">
            <a:extLst>
              <a:ext uri="{FF2B5EF4-FFF2-40B4-BE49-F238E27FC236}">
                <a16:creationId xmlns:a16="http://schemas.microsoft.com/office/drawing/2014/main" id="{3B677173-46BB-8B19-DE87-86D46A98F540}"/>
              </a:ext>
            </a:extLst>
          </p:cNvPr>
          <p:cNvSpPr>
            <a:spLocks noGrp="1"/>
          </p:cNvSpPr>
          <p:nvPr>
            <p:ph type="sldNum" sz="quarter" idx="12"/>
          </p:nvPr>
        </p:nvSpPr>
        <p:spPr>
          <a:xfrm>
            <a:off x="11420856" y="6492240"/>
            <a:ext cx="457200" cy="338328"/>
          </a:xfrm>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63EF4BD9-B936-0E90-F933-A03D5E185561}"/>
              </a:ext>
            </a:extLst>
          </p:cNvPr>
          <p:cNvSpPr>
            <a:spLocks noGrp="1"/>
          </p:cNvSpPr>
          <p:nvPr>
            <p:ph sz="quarter" idx="13" hasCustomPrompt="1"/>
          </p:nvPr>
        </p:nvSpPr>
        <p:spPr>
          <a:xfrm>
            <a:off x="429768" y="1783080"/>
            <a:ext cx="8503920" cy="3209544"/>
          </a:xfrm>
        </p:spPr>
        <p:txBody>
          <a:bodyPr anchor="t">
            <a:normAutofit/>
          </a:bodyPr>
          <a:lstStyle>
            <a:lvl1pPr marL="137160" indent="-137160">
              <a:lnSpc>
                <a:spcPct val="100000"/>
              </a:lnSpc>
              <a:spcBef>
                <a:spcPts val="0"/>
              </a:spcBef>
              <a:buNone/>
              <a:defRPr sz="4000">
                <a:solidFill>
                  <a:schemeClr val="accent1"/>
                </a:solidFill>
                <a:latin typeface="+mj-lt"/>
              </a:defRPr>
            </a:lvl1pPr>
          </a:lstStyle>
          <a:p>
            <a:pPr lvl="0"/>
            <a:r>
              <a:rPr lang="en-US" dirty="0"/>
              <a:t>Click to edit Quote</a:t>
            </a:r>
          </a:p>
        </p:txBody>
      </p:sp>
    </p:spTree>
    <p:extLst>
      <p:ext uri="{BB962C8B-B14F-4D97-AF65-F5344CB8AC3E}">
        <p14:creationId xmlns:p14="http://schemas.microsoft.com/office/powerpoint/2010/main" val="199035356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Quote 3">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B25BDAC2-53C5-6F8B-7446-54D1152EB91B}"/>
              </a:ext>
            </a:extLst>
          </p:cNvPr>
          <p:cNvSpPr/>
          <p:nvPr/>
        </p:nvSpPr>
        <p:spPr>
          <a:xfrm>
            <a:off x="0" y="0"/>
            <a:ext cx="11385608" cy="5084064"/>
          </a:xfrm>
          <a:custGeom>
            <a:avLst/>
            <a:gdLst>
              <a:gd name="connsiteX0" fmla="*/ 0 w 11385608"/>
              <a:gd name="connsiteY0" fmla="*/ 0 h 5084064"/>
              <a:gd name="connsiteX1" fmla="*/ 11385608 w 11385608"/>
              <a:gd name="connsiteY1" fmla="*/ 0 h 5084064"/>
              <a:gd name="connsiteX2" fmla="*/ 11385608 w 11385608"/>
              <a:gd name="connsiteY2" fmla="*/ 4562110 h 5084064"/>
              <a:gd name="connsiteX3" fmla="*/ 10863655 w 11385608"/>
              <a:gd name="connsiteY3" fmla="*/ 5084064 h 5084064"/>
              <a:gd name="connsiteX4" fmla="*/ 0 w 11385608"/>
              <a:gd name="connsiteY4" fmla="*/ 5084064 h 50840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5608" h="5084064">
                <a:moveTo>
                  <a:pt x="0" y="0"/>
                </a:moveTo>
                <a:lnTo>
                  <a:pt x="11385608" y="0"/>
                </a:lnTo>
                <a:lnTo>
                  <a:pt x="11385608" y="4562110"/>
                </a:lnTo>
                <a:cubicBezTo>
                  <a:pt x="11385608" y="4850377"/>
                  <a:pt x="11151922" y="5084064"/>
                  <a:pt x="10863655" y="5084064"/>
                </a:cubicBezTo>
                <a:lnTo>
                  <a:pt x="0" y="5084064"/>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297B7014-5970-11E5-11F0-6B902283689F}"/>
              </a:ext>
            </a:extLst>
          </p:cNvPr>
          <p:cNvSpPr>
            <a:spLocks noGrp="1"/>
          </p:cNvSpPr>
          <p:nvPr>
            <p:ph type="title" hasCustomPrompt="1"/>
          </p:nvPr>
        </p:nvSpPr>
        <p:spPr>
          <a:xfrm>
            <a:off x="566928" y="5449824"/>
            <a:ext cx="9546336" cy="905256"/>
          </a:xfrm>
        </p:spPr>
        <p:txBody>
          <a:bodyPr anchor="ctr">
            <a:normAutofit/>
          </a:bodyPr>
          <a:lstStyle>
            <a:lvl1pPr>
              <a:lnSpc>
                <a:spcPct val="120000"/>
              </a:lnSpc>
              <a:defRPr sz="1800" b="1">
                <a:latin typeface="+mn-lt"/>
              </a:defRPr>
            </a:lvl1pPr>
          </a:lstStyle>
          <a:p>
            <a:r>
              <a:rPr lang="en-US" dirty="0"/>
              <a:t>Quote Author</a:t>
            </a:r>
          </a:p>
        </p:txBody>
      </p:sp>
      <p:sp>
        <p:nvSpPr>
          <p:cNvPr id="3" name="Date Placeholder 2">
            <a:extLst>
              <a:ext uri="{FF2B5EF4-FFF2-40B4-BE49-F238E27FC236}">
                <a16:creationId xmlns:a16="http://schemas.microsoft.com/office/drawing/2014/main" id="{7450CCE4-9136-9EA6-8630-92DA75F38F3D}"/>
              </a:ext>
            </a:extLst>
          </p:cNvPr>
          <p:cNvSpPr>
            <a:spLocks noGrp="1"/>
          </p:cNvSpPr>
          <p:nvPr>
            <p:ph type="dt" sz="half" idx="10"/>
          </p:nvPr>
        </p:nvSpPr>
        <p:spPr/>
        <p:txBody>
          <a:bodyPr/>
          <a:lstStyle/>
          <a:p>
            <a:fld id="{5342020B-CB60-4281-A570-6300974B7A2E}" type="datetime1">
              <a:rPr lang="en-US" smtClean="0"/>
              <a:t>11/22/2025</a:t>
            </a:fld>
            <a:endParaRPr lang="en-US" dirty="0"/>
          </a:p>
        </p:txBody>
      </p:sp>
      <p:sp>
        <p:nvSpPr>
          <p:cNvPr id="4" name="Footer Placeholder 3">
            <a:extLst>
              <a:ext uri="{FF2B5EF4-FFF2-40B4-BE49-F238E27FC236}">
                <a16:creationId xmlns:a16="http://schemas.microsoft.com/office/drawing/2014/main" id="{CB66F519-3A11-8ACC-F11B-0C5B8388C6E7}"/>
              </a:ext>
            </a:extLst>
          </p:cNvPr>
          <p:cNvSpPr>
            <a:spLocks noGrp="1"/>
          </p:cNvSpPr>
          <p:nvPr>
            <p:ph type="ftr" sz="quarter" idx="11"/>
          </p:nvPr>
        </p:nvSpPr>
        <p:spPr>
          <a:xfrm>
            <a:off x="8668512" y="6492240"/>
            <a:ext cx="2660904" cy="338328"/>
          </a:xfrm>
        </p:spPr>
        <p:txBody>
          <a:bodyPr/>
          <a:lstStyle/>
          <a:p>
            <a:r>
              <a:rPr lang="en-US" dirty="0"/>
              <a:t>Sample Footer Text</a:t>
            </a:r>
          </a:p>
        </p:txBody>
      </p:sp>
      <p:sp>
        <p:nvSpPr>
          <p:cNvPr id="5" name="Slide Number Placeholder 4">
            <a:extLst>
              <a:ext uri="{FF2B5EF4-FFF2-40B4-BE49-F238E27FC236}">
                <a16:creationId xmlns:a16="http://schemas.microsoft.com/office/drawing/2014/main" id="{3B677173-46BB-8B19-DE87-86D46A98F540}"/>
              </a:ext>
            </a:extLst>
          </p:cNvPr>
          <p:cNvSpPr>
            <a:spLocks noGrp="1"/>
          </p:cNvSpPr>
          <p:nvPr>
            <p:ph type="sldNum" sz="quarter" idx="12"/>
          </p:nvPr>
        </p:nvSpPr>
        <p:spPr>
          <a:xfrm>
            <a:off x="11420856" y="6492240"/>
            <a:ext cx="457200" cy="338328"/>
          </a:xfrm>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63EF4BD9-B936-0E90-F933-A03D5E185561}"/>
              </a:ext>
            </a:extLst>
          </p:cNvPr>
          <p:cNvSpPr>
            <a:spLocks noGrp="1"/>
          </p:cNvSpPr>
          <p:nvPr>
            <p:ph sz="quarter" idx="13" hasCustomPrompt="1"/>
          </p:nvPr>
        </p:nvSpPr>
        <p:spPr>
          <a:xfrm>
            <a:off x="429768" y="530352"/>
            <a:ext cx="9683496" cy="3950208"/>
          </a:xfrm>
        </p:spPr>
        <p:txBody>
          <a:bodyPr anchor="ctr">
            <a:normAutofit/>
          </a:bodyPr>
          <a:lstStyle>
            <a:lvl1pPr marL="137160" indent="-137160">
              <a:lnSpc>
                <a:spcPct val="110000"/>
              </a:lnSpc>
              <a:spcBef>
                <a:spcPts val="0"/>
              </a:spcBef>
              <a:buNone/>
              <a:defRPr sz="4400">
                <a:solidFill>
                  <a:schemeClr val="accent1"/>
                </a:solidFill>
                <a:latin typeface="+mj-lt"/>
              </a:defRPr>
            </a:lvl1pPr>
          </a:lstStyle>
          <a:p>
            <a:pPr lvl="0"/>
            <a:r>
              <a:rPr lang="en-US" dirty="0"/>
              <a:t>Click to edit Quote</a:t>
            </a:r>
          </a:p>
        </p:txBody>
      </p:sp>
    </p:spTree>
    <p:extLst>
      <p:ext uri="{BB962C8B-B14F-4D97-AF65-F5344CB8AC3E}">
        <p14:creationId xmlns:p14="http://schemas.microsoft.com/office/powerpoint/2010/main" val="25265631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Quote 4">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B7014-5970-11E5-11F0-6B902283689F}"/>
              </a:ext>
            </a:extLst>
          </p:cNvPr>
          <p:cNvSpPr>
            <a:spLocks noGrp="1"/>
          </p:cNvSpPr>
          <p:nvPr>
            <p:ph type="title" hasCustomPrompt="1"/>
          </p:nvPr>
        </p:nvSpPr>
        <p:spPr>
          <a:xfrm>
            <a:off x="557784" y="4965192"/>
            <a:ext cx="8339328" cy="1289304"/>
          </a:xfrm>
        </p:spPr>
        <p:txBody>
          <a:bodyPr anchor="ctr">
            <a:normAutofit/>
          </a:bodyPr>
          <a:lstStyle>
            <a:lvl1pPr>
              <a:lnSpc>
                <a:spcPct val="120000"/>
              </a:lnSpc>
              <a:defRPr sz="1800" b="0">
                <a:latin typeface="+mn-lt"/>
              </a:defRPr>
            </a:lvl1pPr>
          </a:lstStyle>
          <a:p>
            <a:r>
              <a:rPr lang="en-US" dirty="0"/>
              <a:t>Quote Author</a:t>
            </a:r>
          </a:p>
        </p:txBody>
      </p:sp>
      <p:sp>
        <p:nvSpPr>
          <p:cNvPr id="7" name="Content Placeholder 6">
            <a:extLst>
              <a:ext uri="{FF2B5EF4-FFF2-40B4-BE49-F238E27FC236}">
                <a16:creationId xmlns:a16="http://schemas.microsoft.com/office/drawing/2014/main" id="{63EF4BD9-B936-0E90-F933-A03D5E185561}"/>
              </a:ext>
            </a:extLst>
          </p:cNvPr>
          <p:cNvSpPr>
            <a:spLocks noGrp="1"/>
          </p:cNvSpPr>
          <p:nvPr>
            <p:ph sz="quarter" idx="13" hasCustomPrompt="1"/>
          </p:nvPr>
        </p:nvSpPr>
        <p:spPr>
          <a:xfrm>
            <a:off x="429768" y="1033272"/>
            <a:ext cx="8467344" cy="3931920"/>
          </a:xfrm>
        </p:spPr>
        <p:txBody>
          <a:bodyPr anchor="b">
            <a:normAutofit/>
          </a:bodyPr>
          <a:lstStyle>
            <a:lvl1pPr marL="137160" indent="-137160">
              <a:lnSpc>
                <a:spcPct val="110000"/>
              </a:lnSpc>
              <a:spcBef>
                <a:spcPts val="0"/>
              </a:spcBef>
              <a:buNone/>
              <a:defRPr sz="4400">
                <a:solidFill>
                  <a:schemeClr val="accent1"/>
                </a:solidFill>
                <a:latin typeface="+mj-lt"/>
              </a:defRPr>
            </a:lvl1pPr>
          </a:lstStyle>
          <a:p>
            <a:pPr lvl="0"/>
            <a:r>
              <a:rPr lang="en-US" dirty="0"/>
              <a:t>Click to edit Quote</a:t>
            </a:r>
          </a:p>
        </p:txBody>
      </p:sp>
      <p:sp>
        <p:nvSpPr>
          <p:cNvPr id="6" name="Date Placeholder 5">
            <a:extLst>
              <a:ext uri="{FF2B5EF4-FFF2-40B4-BE49-F238E27FC236}">
                <a16:creationId xmlns:a16="http://schemas.microsoft.com/office/drawing/2014/main" id="{1554EA42-18F1-82AE-02C3-B2B2A57AD709}"/>
              </a:ext>
            </a:extLst>
          </p:cNvPr>
          <p:cNvSpPr>
            <a:spLocks noGrp="1"/>
          </p:cNvSpPr>
          <p:nvPr>
            <p:ph type="dt" sz="half" idx="14"/>
          </p:nvPr>
        </p:nvSpPr>
        <p:spPr/>
        <p:txBody>
          <a:bodyPr/>
          <a:lstStyle/>
          <a:p>
            <a:fld id="{F55215D8-97AA-4B85-B7A0-A02F39368DA3}" type="datetime1">
              <a:rPr lang="en-US" smtClean="0"/>
              <a:t>11/22/2025</a:t>
            </a:fld>
            <a:endParaRPr lang="en-US" dirty="0"/>
          </a:p>
        </p:txBody>
      </p:sp>
      <p:sp>
        <p:nvSpPr>
          <p:cNvPr id="9" name="Footer Placeholder 8">
            <a:extLst>
              <a:ext uri="{FF2B5EF4-FFF2-40B4-BE49-F238E27FC236}">
                <a16:creationId xmlns:a16="http://schemas.microsoft.com/office/drawing/2014/main" id="{A8AE5996-C1E5-AFF0-1C20-EFDC8711799D}"/>
              </a:ext>
            </a:extLst>
          </p:cNvPr>
          <p:cNvSpPr>
            <a:spLocks noGrp="1"/>
          </p:cNvSpPr>
          <p:nvPr>
            <p:ph type="ftr" sz="quarter" idx="15"/>
          </p:nvPr>
        </p:nvSpPr>
        <p:spPr/>
        <p:txBody>
          <a:bodyPr/>
          <a:lstStyle/>
          <a:p>
            <a:r>
              <a:rPr lang="en-US"/>
              <a:t>Sample Footer Text</a:t>
            </a:r>
            <a:endParaRPr lang="en-US" dirty="0"/>
          </a:p>
        </p:txBody>
      </p:sp>
      <p:sp>
        <p:nvSpPr>
          <p:cNvPr id="10" name="Slide Number Placeholder 9">
            <a:extLst>
              <a:ext uri="{FF2B5EF4-FFF2-40B4-BE49-F238E27FC236}">
                <a16:creationId xmlns:a16="http://schemas.microsoft.com/office/drawing/2014/main" id="{4A8ACF18-7D60-FEE3-1B8D-6E5F51611A84}"/>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399685369"/>
      </p:ext>
    </p:extLst>
  </p:cSld>
  <p:clrMapOvr>
    <a:overrideClrMapping bg1="lt1" tx1="dk1" bg2="lt2" tx2="dk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7" y="294248"/>
            <a:ext cx="11164825" cy="958480"/>
          </a:xfrm>
        </p:spPr>
        <p:txBody>
          <a:bodyPr/>
          <a:lstStyle/>
          <a:p>
            <a:r>
              <a:rPr lang="en-US" dirty="0"/>
              <a:t>Click to edit Master title style</a:t>
            </a:r>
          </a:p>
        </p:txBody>
      </p:sp>
      <p:sp>
        <p:nvSpPr>
          <p:cNvPr id="9" name="Text Placeholder 8">
            <a:extLst>
              <a:ext uri="{FF2B5EF4-FFF2-40B4-BE49-F238E27FC236}">
                <a16:creationId xmlns:a16="http://schemas.microsoft.com/office/drawing/2014/main" id="{778C515B-8D5A-0268-9044-7B2013C87E02}"/>
              </a:ext>
            </a:extLst>
          </p:cNvPr>
          <p:cNvSpPr>
            <a:spLocks noGrp="1"/>
          </p:cNvSpPr>
          <p:nvPr>
            <p:ph type="body" sz="quarter" idx="13"/>
          </p:nvPr>
        </p:nvSpPr>
        <p:spPr>
          <a:xfrm>
            <a:off x="429767" y="2020825"/>
            <a:ext cx="5212208" cy="42847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10">
            <a:extLst>
              <a:ext uri="{FF2B5EF4-FFF2-40B4-BE49-F238E27FC236}">
                <a16:creationId xmlns:a16="http://schemas.microsoft.com/office/drawing/2014/main" id="{13C7061A-8ED7-8B72-BD2B-2DF67F8C7A75}"/>
              </a:ext>
            </a:extLst>
          </p:cNvPr>
          <p:cNvSpPr>
            <a:spLocks noGrp="1"/>
          </p:cNvSpPr>
          <p:nvPr>
            <p:ph type="body" sz="quarter" idx="14"/>
          </p:nvPr>
        </p:nvSpPr>
        <p:spPr>
          <a:xfrm>
            <a:off x="6381622" y="2020822"/>
            <a:ext cx="5212208" cy="428472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5B15CE14-1FF6-4074-BE8F-BABA3B0759C8}" type="datetime1">
              <a:rPr lang="en-US" smtClean="0"/>
              <a:t>11/22/2025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73915243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429768" y="276166"/>
            <a:ext cx="11164824" cy="976562"/>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429767" y="1380744"/>
            <a:ext cx="5212080"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Text Placeholder 10">
            <a:extLst>
              <a:ext uri="{FF2B5EF4-FFF2-40B4-BE49-F238E27FC236}">
                <a16:creationId xmlns:a16="http://schemas.microsoft.com/office/drawing/2014/main" id="{A211279F-0D05-3637-19CD-29468F4DD2F3}"/>
              </a:ext>
            </a:extLst>
          </p:cNvPr>
          <p:cNvSpPr>
            <a:spLocks noGrp="1"/>
          </p:cNvSpPr>
          <p:nvPr>
            <p:ph type="body" sz="quarter" idx="13"/>
          </p:nvPr>
        </p:nvSpPr>
        <p:spPr>
          <a:xfrm>
            <a:off x="430213" y="2021134"/>
            <a:ext cx="5211762" cy="434315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382512" y="1380744"/>
            <a:ext cx="5212080"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3" name="Text Placeholder 12">
            <a:extLst>
              <a:ext uri="{FF2B5EF4-FFF2-40B4-BE49-F238E27FC236}">
                <a16:creationId xmlns:a16="http://schemas.microsoft.com/office/drawing/2014/main" id="{F1B170DE-636A-B1A9-2EAB-C426DBFB3E51}"/>
              </a:ext>
            </a:extLst>
          </p:cNvPr>
          <p:cNvSpPr>
            <a:spLocks noGrp="1"/>
          </p:cNvSpPr>
          <p:nvPr>
            <p:ph type="body" sz="quarter" idx="14"/>
          </p:nvPr>
        </p:nvSpPr>
        <p:spPr>
          <a:xfrm>
            <a:off x="6381750" y="2020888"/>
            <a:ext cx="5213350"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68971389-0C57-4856-A530-D0CC79ABF97F}" type="datetime1">
              <a:rPr lang="en-US" smtClean="0"/>
              <a:t>11/22/2025</a:t>
            </a:fld>
            <a:endParaRPr lang="en-US"/>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75688922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23B13EFD-DF71-4A7D-9C47-1BBDB138B295}" type="datetime1">
              <a:rPr lang="en-US" smtClean="0"/>
              <a:t>11/22/2025</a:t>
            </a:fld>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96128996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766BE319-9B1C-4A02-A60F-55C05B841F00}" type="datetime1">
              <a:rPr lang="en-US" smtClean="0"/>
              <a:t>11/22/2025</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78507363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429768" y="553616"/>
            <a:ext cx="3595634" cy="1757505"/>
          </a:xfrm>
        </p:spPr>
        <p:txBody>
          <a:bodyPr anchor="t">
            <a:normAutofit/>
          </a:bodyPr>
          <a:lstStyle>
            <a:lvl1pPr>
              <a:defRPr sz="2800"/>
            </a:lvl1pPr>
          </a:lstStyle>
          <a:p>
            <a:r>
              <a:rPr lang="en-US" dirty="0"/>
              <a:t>Click to edit Master title style</a:t>
            </a:r>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429769" y="2311121"/>
            <a:ext cx="3309608" cy="3993263"/>
          </a:xfrm>
        </p:spPr>
        <p:txBody>
          <a:bodyPr anchor="t">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6995" y="553616"/>
            <a:ext cx="6466741" cy="5752566"/>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60EF397E-666B-470F-A253-6BE6BC97EEBE}" type="datetime1">
              <a:rPr lang="en-US" smtClean="0"/>
              <a:t>11/22/2025</a:t>
            </a:fld>
            <a:endParaRPr lang="en-US"/>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9197669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429768" y="557784"/>
            <a:ext cx="3713996" cy="2212313"/>
          </a:xfrm>
        </p:spPr>
        <p:txBody>
          <a:bodyPr anchor="t">
            <a:normAutofit/>
          </a:bodyPr>
          <a:lstStyle>
            <a:lvl1pPr>
              <a:defRPr sz="3200"/>
            </a:lvl1pPr>
          </a:lstStyle>
          <a:p>
            <a:r>
              <a:rPr lang="en-US" dirty="0"/>
              <a:t>Click to edit Master title style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429767" y="2826137"/>
            <a:ext cx="3310128"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3" name="Picture Placeholder 8">
            <a:extLst>
              <a:ext uri="{FF2B5EF4-FFF2-40B4-BE49-F238E27FC236}">
                <a16:creationId xmlns:a16="http://schemas.microsoft.com/office/drawing/2014/main" id="{FA23F0E6-EDAF-3A7F-5EC8-F911E9AE48EF}"/>
              </a:ext>
            </a:extLst>
          </p:cNvPr>
          <p:cNvSpPr>
            <a:spLocks noGrp="1"/>
          </p:cNvSpPr>
          <p:nvPr>
            <p:ph type="pic" sz="quarter" idx="13" hasCustomPrompt="1"/>
          </p:nvPr>
        </p:nvSpPr>
        <p:spPr>
          <a:xfrm>
            <a:off x="4502843" y="0"/>
            <a:ext cx="7689157" cy="6399152"/>
          </a:xfrm>
          <a:custGeom>
            <a:avLst/>
            <a:gdLst>
              <a:gd name="connsiteX0" fmla="*/ 0 w 7689157"/>
              <a:gd name="connsiteY0" fmla="*/ 0 h 6399152"/>
              <a:gd name="connsiteX1" fmla="*/ 7689157 w 7689157"/>
              <a:gd name="connsiteY1" fmla="*/ 0 h 6399152"/>
              <a:gd name="connsiteX2" fmla="*/ 7689157 w 7689157"/>
              <a:gd name="connsiteY2" fmla="*/ 6399152 h 6399152"/>
              <a:gd name="connsiteX3" fmla="*/ 578440 w 7689157"/>
              <a:gd name="connsiteY3" fmla="*/ 6399152 h 6399152"/>
              <a:gd name="connsiteX4" fmla="*/ 0 w 7689157"/>
              <a:gd name="connsiteY4" fmla="*/ 582071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89157" h="6399152">
                <a:moveTo>
                  <a:pt x="0" y="0"/>
                </a:moveTo>
                <a:lnTo>
                  <a:pt x="7689157" y="0"/>
                </a:lnTo>
                <a:lnTo>
                  <a:pt x="7689157" y="6399152"/>
                </a:lnTo>
                <a:lnTo>
                  <a:pt x="578440" y="6399152"/>
                </a:lnTo>
                <a:cubicBezTo>
                  <a:pt x="258976" y="6399152"/>
                  <a:pt x="0" y="6140176"/>
                  <a:pt x="0" y="5820712"/>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EB2249CC-ABEB-43E4-956A-E3EA25785381}" type="datetime1">
              <a:rPr lang="en-US" smtClean="0"/>
              <a:t>11/22/2025</a:t>
            </a:fld>
            <a:endParaRPr lang="en-US"/>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348135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Conclusion">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429768"/>
            <a:ext cx="10890374" cy="1627632"/>
          </a:xfrm>
        </p:spPr>
        <p:txBody>
          <a:bodyPr anchor="t">
            <a:normAutofit/>
          </a:bodyPr>
          <a:lstStyle>
            <a:lvl1pPr>
              <a:defRPr sz="6600">
                <a:solidFill>
                  <a:schemeClr val="accent1"/>
                </a:solidFill>
              </a:defRPr>
            </a:lvl1pPr>
          </a:lstStyle>
          <a:p>
            <a:r>
              <a:rPr lang="en-US" dirty="0"/>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429768" y="3264408"/>
            <a:ext cx="10890374" cy="283464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F1FE689B-95F7-4D9F-8FA3-5EAD5F062125}" type="datetime1">
              <a:rPr lang="en-US" smtClean="0"/>
              <a:t>11/22/2025</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226833159"/>
      </p:ext>
    </p:extLst>
  </p:cSld>
  <p:clrMapOvr>
    <a:overrideClrMapping bg1="lt1" tx1="dk1" bg2="lt2" tx2="dk2" accent1="accent1" accent2="accent2" accent3="accent3" accent4="accent4" accent5="accent5" accent6="accent6" hlink="hlink" folHlink="folHlink"/>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Conclusion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1627318"/>
            <a:ext cx="8430768" cy="1842020"/>
          </a:xfrm>
        </p:spPr>
        <p:txBody>
          <a:bodyPr anchor="b">
            <a:normAutofit/>
          </a:bodyPr>
          <a:lstStyle>
            <a:lvl1pPr>
              <a:defRPr sz="6000">
                <a:solidFill>
                  <a:schemeClr val="accent1"/>
                </a:solidFill>
              </a:defRPr>
            </a:lvl1pPr>
          </a:lstStyle>
          <a:p>
            <a:r>
              <a:rPr lang="en-US" dirty="0"/>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429768" y="3622673"/>
            <a:ext cx="8430768" cy="182880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3B9EC20F-E1D8-4943-B054-6F2B6C10D630}" type="datetime1">
              <a:rPr lang="en-US" smtClean="0"/>
              <a:t>11/22/2025</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825115259"/>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429768" y="283464"/>
            <a:ext cx="10652760" cy="969264"/>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429768" y="1380744"/>
            <a:ext cx="10652760" cy="490118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429768" y="6492240"/>
            <a:ext cx="2843784" cy="338328"/>
          </a:xfrm>
          <a:prstGeom prst="rect">
            <a:avLst/>
          </a:prstGeom>
        </p:spPr>
        <p:txBody>
          <a:bodyPr vert="horz" lIns="91440" tIns="45720" rIns="91440" bIns="45720" rtlCol="0" anchor="ctr"/>
          <a:lstStyle>
            <a:lvl1pPr algn="l">
              <a:defRPr sz="800">
                <a:solidFill>
                  <a:schemeClr val="tx1"/>
                </a:solidFill>
              </a:defRPr>
            </a:lvl1pPr>
          </a:lstStyle>
          <a:p>
            <a:fld id="{F7F99000-8DC5-4FAA-962C-D38BB4F2BF7D}" type="datetime1">
              <a:rPr lang="en-US" smtClean="0"/>
              <a:t>11/22/2025</a:t>
            </a:fld>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97112" y="6492240"/>
            <a:ext cx="2660904" cy="338328"/>
          </a:xfrm>
          <a:prstGeom prst="rect">
            <a:avLst/>
          </a:prstGeom>
        </p:spPr>
        <p:txBody>
          <a:bodyPr vert="horz" lIns="91440" tIns="45720" rIns="91440" bIns="45720" rtlCol="0" anchor="ctr"/>
          <a:lstStyle>
            <a:lvl1pPr algn="r">
              <a:defRPr sz="800">
                <a:solidFill>
                  <a:schemeClr val="tx1"/>
                </a:solidFill>
              </a:defRPr>
            </a:lvl1pPr>
          </a:lstStyle>
          <a:p>
            <a:r>
              <a:rPr lang="en-US"/>
              <a:t>Sample Footer Text</a:t>
            </a:r>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49456" y="6492240"/>
            <a:ext cx="457200" cy="338328"/>
          </a:xfrm>
          <a:prstGeom prst="rect">
            <a:avLst/>
          </a:prstGeom>
        </p:spPr>
        <p:txBody>
          <a:bodyPr vert="horz" lIns="91440" tIns="45720" rIns="91440" bIns="45720" rtlCol="0" anchor="ctr"/>
          <a:lstStyle>
            <a:lvl1pPr algn="r">
              <a:defRPr sz="800">
                <a:solidFill>
                  <a:schemeClr val="tx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754501789"/>
      </p:ext>
    </p:extLst>
  </p:cSld>
  <p:clrMap bg1="lt1" tx1="dk1" bg2="lt2" tx2="dk2" accent1="accent1" accent2="accent2" accent3="accent3" accent4="accent4" accent5="accent5" accent6="accent6" hlink="hlink" folHlink="folHlink"/>
  <p:sldLayoutIdLst>
    <p:sldLayoutId id="2147483803" r:id="rId1"/>
    <p:sldLayoutId id="2147483802" r:id="rId2"/>
    <p:sldLayoutId id="2147483804"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 id="2147483761" r:id="rId12"/>
    <p:sldLayoutId id="2147483762" r:id="rId13"/>
    <p:sldLayoutId id="2147483763" r:id="rId14"/>
    <p:sldLayoutId id="2147483764" r:id="rId15"/>
    <p:sldLayoutId id="2147483765" r:id="rId16"/>
    <p:sldLayoutId id="2147483766" r:id="rId17"/>
    <p:sldLayoutId id="2147483767" r:id="rId18"/>
    <p:sldLayoutId id="2147483768" r:id="rId19"/>
    <p:sldLayoutId id="2147483769" r:id="rId20"/>
    <p:sldLayoutId id="2147483770" r:id="rId21"/>
    <p:sldLayoutId id="2147483771" r:id="rId22"/>
    <p:sldLayoutId id="2147483772" r:id="rId23"/>
    <p:sldLayoutId id="2147483773" r:id="rId24"/>
    <p:sldLayoutId id="2147483774" r:id="rId25"/>
    <p:sldLayoutId id="2147483775" r:id="rId26"/>
    <p:sldLayoutId id="2147483776" r:id="rId27"/>
    <p:sldLayoutId id="2147483777" r:id="rId28"/>
    <p:sldLayoutId id="2147483778" r:id="rId29"/>
    <p:sldLayoutId id="2147483779" r:id="rId30"/>
    <p:sldLayoutId id="2147483780" r:id="rId31"/>
    <p:sldLayoutId id="2147483781" r:id="rId32"/>
    <p:sldLayoutId id="2147483782" r:id="rId33"/>
    <p:sldLayoutId id="2147483783" r:id="rId34"/>
    <p:sldLayoutId id="2147483784" r:id="rId35"/>
    <p:sldLayoutId id="2147483785" r:id="rId36"/>
    <p:sldLayoutId id="2147483786" r:id="rId37"/>
    <p:sldLayoutId id="2147483787" r:id="rId38"/>
    <p:sldLayoutId id="2147483788" r:id="rId39"/>
    <p:sldLayoutId id="2147483789" r:id="rId40"/>
    <p:sldLayoutId id="2147483790" r:id="rId41"/>
    <p:sldLayoutId id="2147483791" r:id="rId42"/>
    <p:sldLayoutId id="2147483792" r:id="rId43"/>
    <p:sldLayoutId id="2147483793" r:id="rId44"/>
    <p:sldLayoutId id="2147483794" r:id="rId45"/>
    <p:sldLayoutId id="2147483795" r:id="rId46"/>
    <p:sldLayoutId id="2147483796" r:id="rId47"/>
    <p:sldLayoutId id="2147483797" r:id="rId48"/>
    <p:sldLayoutId id="2147483798" r:id="rId49"/>
    <p:sldLayoutId id="2147483799" r:id="rId50"/>
    <p:sldLayoutId id="2147483800" r:id="rId51"/>
    <p:sldLayoutId id="2147483801" r:id="rId52"/>
  </p:sldLayoutIdLst>
  <p:hf sldNum="0" hdr="0" ftr="0" dt="0"/>
  <p:txStyles>
    <p:titleStyle>
      <a:lvl1pPr algn="l" defTabSz="914400" rtl="0" eaLnBrk="1" latinLnBrk="0" hangingPunct="1">
        <a:lnSpc>
          <a:spcPct val="90000"/>
        </a:lnSpc>
        <a:spcBef>
          <a:spcPct val="0"/>
        </a:spcBef>
        <a:buNone/>
        <a:defRPr sz="3200" b="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www.biblegateway.com/passage/?search=Mark%204%3A35-40&amp;version=NKJV#fen-NKJV-24364b" TargetMode="External"/><Relationship Id="rId2" Type="http://schemas.openxmlformats.org/officeDocument/2006/relationships/hyperlink" Target="https://www.biblegateway.com/passage/?search=Mark%204%3A35-40&amp;version=NKJV#fen-NKJV-24363a" TargetMode="External"/><Relationship Id="rId1" Type="http://schemas.openxmlformats.org/officeDocument/2006/relationships/slideLayout" Target="../slideLayouts/slideLayout1.xml"/><Relationship Id="rId4" Type="http://schemas.openxmlformats.org/officeDocument/2006/relationships/image" Target="../media/image9.jpg"/></Relationships>
</file>

<file path=ppt/slides/_rels/slide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D2509D07-D94E-4F4A-0478-023C2E7FF92E}"/>
              </a:ext>
            </a:extLst>
          </p:cNvPr>
          <p:cNvSpPr>
            <a:spLocks noGrp="1"/>
          </p:cNvSpPr>
          <p:nvPr>
            <p:ph type="ctrTitle"/>
          </p:nvPr>
        </p:nvSpPr>
        <p:spPr>
          <a:xfrm>
            <a:off x="343801" y="580464"/>
            <a:ext cx="5330952" cy="5818688"/>
          </a:xfrm>
        </p:spPr>
        <p:txBody>
          <a:bodyPr>
            <a:noAutofit/>
          </a:bodyPr>
          <a:lstStyle/>
          <a:p>
            <a:pPr algn="ctr"/>
            <a:r>
              <a:rPr lang="en-US" sz="7000" b="1" dirty="0"/>
              <a:t>Moving at the lord’s command</a:t>
            </a:r>
            <a:br>
              <a:rPr lang="en-US" sz="7000" b="1" dirty="0"/>
            </a:br>
            <a:br>
              <a:rPr lang="en-US" sz="7000" b="1" dirty="0"/>
            </a:br>
            <a:r>
              <a:rPr lang="en-US" sz="4000" b="1" dirty="0"/>
              <a:t>mark 4:35-40</a:t>
            </a:r>
          </a:p>
        </p:txBody>
      </p:sp>
      <p:pic>
        <p:nvPicPr>
          <p:cNvPr id="7" name="Picture 6" descr="A painting of a ship in the sea&#10;&#10;AI-generated content may be incorrect.">
            <a:extLst>
              <a:ext uri="{FF2B5EF4-FFF2-40B4-BE49-F238E27FC236}">
                <a16:creationId xmlns:a16="http://schemas.microsoft.com/office/drawing/2014/main" id="{0242FBB4-83B9-0B5D-4BCB-05AF03EF5021}"/>
              </a:ext>
            </a:extLst>
          </p:cNvPr>
          <p:cNvPicPr>
            <a:picLocks noChangeAspect="1"/>
          </p:cNvPicPr>
          <p:nvPr/>
        </p:nvPicPr>
        <p:blipFill>
          <a:blip r:embed="rId2">
            <a:extLst>
              <a:ext uri="{28A0092B-C50C-407E-A947-70E740481C1C}">
                <a14:useLocalDpi xmlns:a14="http://schemas.microsoft.com/office/drawing/2010/main" val="0"/>
              </a:ext>
            </a:extLst>
          </a:blip>
          <a:srcRect l="686" r="33248" b="2"/>
          <a:stretch>
            <a:fillRect/>
          </a:stretch>
        </p:blipFill>
        <p:spPr>
          <a:xfrm>
            <a:off x="6517248" y="10"/>
            <a:ext cx="5674753" cy="6399142"/>
          </a:xfrm>
          <a:custGeom>
            <a:avLst/>
            <a:gdLst>
              <a:gd name="connsiteX0" fmla="*/ 0 w 5674753"/>
              <a:gd name="connsiteY0" fmla="*/ 0 h 6399152"/>
              <a:gd name="connsiteX1" fmla="*/ 5674753 w 5674753"/>
              <a:gd name="connsiteY1" fmla="*/ 0 h 6399152"/>
              <a:gd name="connsiteX2" fmla="*/ 5674753 w 5674753"/>
              <a:gd name="connsiteY2" fmla="*/ 6399152 h 6399152"/>
              <a:gd name="connsiteX3" fmla="*/ 601996 w 5674753"/>
              <a:gd name="connsiteY3" fmla="*/ 6399152 h 6399152"/>
              <a:gd name="connsiteX4" fmla="*/ 0 w 5674753"/>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4753" h="6399152">
                <a:moveTo>
                  <a:pt x="0" y="0"/>
                </a:moveTo>
                <a:lnTo>
                  <a:pt x="5674753" y="0"/>
                </a:lnTo>
                <a:lnTo>
                  <a:pt x="5674753" y="6399152"/>
                </a:lnTo>
                <a:lnTo>
                  <a:pt x="601996" y="6399152"/>
                </a:lnTo>
                <a:cubicBezTo>
                  <a:pt x="269523" y="6399152"/>
                  <a:pt x="0" y="6129629"/>
                  <a:pt x="0" y="5797156"/>
                </a:cubicBezTo>
                <a:close/>
              </a:path>
            </a:pathLst>
          </a:custGeom>
          <a:noFill/>
        </p:spPr>
      </p:pic>
    </p:spTree>
    <p:extLst>
      <p:ext uri="{BB962C8B-B14F-4D97-AF65-F5344CB8AC3E}">
        <p14:creationId xmlns:p14="http://schemas.microsoft.com/office/powerpoint/2010/main" val="396671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64BA98-47D1-9237-E7BF-B551C46B2D6D}"/>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7770326C-D54A-0554-6C1C-B2B6DEAA63F0}"/>
              </a:ext>
            </a:extLst>
          </p:cNvPr>
          <p:cNvSpPr>
            <a:spLocks noGrp="1"/>
          </p:cNvSpPr>
          <p:nvPr>
            <p:ph type="ctrTitle"/>
          </p:nvPr>
        </p:nvSpPr>
        <p:spPr>
          <a:xfrm>
            <a:off x="143435" y="286574"/>
            <a:ext cx="6239435" cy="6284852"/>
          </a:xfrm>
        </p:spPr>
        <p:txBody>
          <a:bodyPr>
            <a:noAutofit/>
          </a:bodyPr>
          <a:lstStyle/>
          <a:p>
            <a:pPr algn="ctr"/>
            <a:r>
              <a:rPr lang="en-US" sz="3200" b="1" baseline="30000" dirty="0"/>
              <a:t>35 </a:t>
            </a:r>
            <a:r>
              <a:rPr lang="en-US" sz="3200" b="1" dirty="0"/>
              <a:t>On the same day, when evening had come, He said to them, “Let us cross over to the other side.” </a:t>
            </a:r>
            <a:r>
              <a:rPr lang="en-US" sz="3200" b="1" baseline="30000" dirty="0"/>
              <a:t>36 </a:t>
            </a:r>
            <a:r>
              <a:rPr lang="en-US" sz="3200" b="1" dirty="0"/>
              <a:t>Now when they had left the multitude, they took Him along in the boat as He was. And other little boats were also with Him. </a:t>
            </a:r>
            <a:r>
              <a:rPr lang="en-US" sz="3200" b="1" baseline="30000" dirty="0"/>
              <a:t>37 </a:t>
            </a:r>
            <a:r>
              <a:rPr lang="en-US" sz="3200" b="1" dirty="0"/>
              <a:t>And a great windstorm arose, and the waves beat into the boat, so that it was already filling.</a:t>
            </a:r>
          </a:p>
        </p:txBody>
      </p:sp>
      <p:pic>
        <p:nvPicPr>
          <p:cNvPr id="7" name="Picture 6" descr="A painting of a ship in the sea&#10;&#10;AI-generated content may be incorrect.">
            <a:extLst>
              <a:ext uri="{FF2B5EF4-FFF2-40B4-BE49-F238E27FC236}">
                <a16:creationId xmlns:a16="http://schemas.microsoft.com/office/drawing/2014/main" id="{A9F1AEA9-76BB-983F-AD1F-7BA771598BA7}"/>
              </a:ext>
            </a:extLst>
          </p:cNvPr>
          <p:cNvPicPr>
            <a:picLocks noChangeAspect="1"/>
          </p:cNvPicPr>
          <p:nvPr/>
        </p:nvPicPr>
        <p:blipFill>
          <a:blip r:embed="rId2">
            <a:extLst>
              <a:ext uri="{28A0092B-C50C-407E-A947-70E740481C1C}">
                <a14:useLocalDpi xmlns:a14="http://schemas.microsoft.com/office/drawing/2010/main" val="0"/>
              </a:ext>
            </a:extLst>
          </a:blip>
          <a:srcRect l="686" r="33248" b="2"/>
          <a:stretch>
            <a:fillRect/>
          </a:stretch>
        </p:blipFill>
        <p:spPr>
          <a:xfrm>
            <a:off x="6517248" y="10"/>
            <a:ext cx="5674753" cy="6399142"/>
          </a:xfrm>
          <a:custGeom>
            <a:avLst/>
            <a:gdLst>
              <a:gd name="connsiteX0" fmla="*/ 0 w 5674753"/>
              <a:gd name="connsiteY0" fmla="*/ 0 h 6399152"/>
              <a:gd name="connsiteX1" fmla="*/ 5674753 w 5674753"/>
              <a:gd name="connsiteY1" fmla="*/ 0 h 6399152"/>
              <a:gd name="connsiteX2" fmla="*/ 5674753 w 5674753"/>
              <a:gd name="connsiteY2" fmla="*/ 6399152 h 6399152"/>
              <a:gd name="connsiteX3" fmla="*/ 601996 w 5674753"/>
              <a:gd name="connsiteY3" fmla="*/ 6399152 h 6399152"/>
              <a:gd name="connsiteX4" fmla="*/ 0 w 5674753"/>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4753" h="6399152">
                <a:moveTo>
                  <a:pt x="0" y="0"/>
                </a:moveTo>
                <a:lnTo>
                  <a:pt x="5674753" y="0"/>
                </a:lnTo>
                <a:lnTo>
                  <a:pt x="5674753" y="6399152"/>
                </a:lnTo>
                <a:lnTo>
                  <a:pt x="601996" y="6399152"/>
                </a:lnTo>
                <a:cubicBezTo>
                  <a:pt x="269523" y="6399152"/>
                  <a:pt x="0" y="6129629"/>
                  <a:pt x="0" y="5797156"/>
                </a:cubicBezTo>
                <a:close/>
              </a:path>
            </a:pathLst>
          </a:custGeom>
          <a:noFill/>
        </p:spPr>
      </p:pic>
    </p:spTree>
    <p:extLst>
      <p:ext uri="{BB962C8B-B14F-4D97-AF65-F5344CB8AC3E}">
        <p14:creationId xmlns:p14="http://schemas.microsoft.com/office/powerpoint/2010/main" val="15117084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A4D213-5C0D-6A7B-736D-03108195A6FB}"/>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F5C63D56-8591-5414-0D94-989A093177D5}"/>
              </a:ext>
            </a:extLst>
          </p:cNvPr>
          <p:cNvSpPr>
            <a:spLocks noGrp="1"/>
          </p:cNvSpPr>
          <p:nvPr>
            <p:ph type="ctrTitle"/>
          </p:nvPr>
        </p:nvSpPr>
        <p:spPr>
          <a:xfrm>
            <a:off x="143435" y="286574"/>
            <a:ext cx="6239435" cy="6284852"/>
          </a:xfrm>
        </p:spPr>
        <p:txBody>
          <a:bodyPr>
            <a:noAutofit/>
          </a:bodyPr>
          <a:lstStyle/>
          <a:p>
            <a:pPr algn="ctr"/>
            <a:r>
              <a:rPr lang="en-US" sz="3000" b="1" dirty="0"/>
              <a:t> </a:t>
            </a:r>
            <a:r>
              <a:rPr lang="en-US" sz="3000" b="1" baseline="30000" dirty="0"/>
              <a:t>38 </a:t>
            </a:r>
            <a:r>
              <a:rPr lang="en-US" sz="3000" b="1" dirty="0"/>
              <a:t>But He was in the stern, asleep on a pillow. And they awoke Him and said to Him, “Teacher, do You not care that we are perishing?”</a:t>
            </a:r>
            <a:br>
              <a:rPr lang="en-US" sz="3000" b="1" dirty="0"/>
            </a:br>
            <a:r>
              <a:rPr lang="en-US" sz="3000" b="1" baseline="30000" dirty="0"/>
              <a:t>39 </a:t>
            </a:r>
            <a:r>
              <a:rPr lang="en-US" sz="3000" b="1" dirty="0"/>
              <a:t>Then He arose and rebuked the wind, and said to the sea, “Peace,</a:t>
            </a:r>
            <a:r>
              <a:rPr lang="en-US" sz="3000" b="1" baseline="30000" dirty="0"/>
              <a:t>[</a:t>
            </a:r>
            <a:r>
              <a:rPr lang="en-US" sz="3000" b="1" baseline="30000" dirty="0">
                <a:hlinkClick r:id="rId2" tooltip="See footnote a"/>
              </a:rPr>
              <a:t>a</a:t>
            </a:r>
            <a:r>
              <a:rPr lang="en-US" sz="3000" b="1" baseline="30000" dirty="0"/>
              <a:t>]</a:t>
            </a:r>
            <a:r>
              <a:rPr lang="en-US" sz="3000" b="1" dirty="0"/>
              <a:t> be still!” And the wind ceased and there was a great calm. </a:t>
            </a:r>
            <a:r>
              <a:rPr lang="en-US" sz="3000" b="1" baseline="30000" dirty="0"/>
              <a:t>40 </a:t>
            </a:r>
            <a:r>
              <a:rPr lang="en-US" sz="3000" b="1" dirty="0"/>
              <a:t>But He said to them, “Why are you so fearful? How</a:t>
            </a:r>
            <a:r>
              <a:rPr lang="en-US" sz="3000" b="1" baseline="30000" dirty="0"/>
              <a:t>[</a:t>
            </a:r>
            <a:r>
              <a:rPr lang="en-US" sz="3000" b="1" baseline="30000" dirty="0">
                <a:hlinkClick r:id="rId3" tooltip="See footnote b"/>
              </a:rPr>
              <a:t>b</a:t>
            </a:r>
            <a:r>
              <a:rPr lang="en-US" sz="3000" b="1" baseline="30000" dirty="0"/>
              <a:t>]</a:t>
            </a:r>
            <a:r>
              <a:rPr lang="en-US" sz="3000" b="1" dirty="0"/>
              <a:t> </a:t>
            </a:r>
            <a:r>
              <a:rPr lang="en-US" sz="3000" b="1" i="1" dirty="0"/>
              <a:t>is it</a:t>
            </a:r>
            <a:r>
              <a:rPr lang="en-US" sz="3000" b="1" dirty="0"/>
              <a:t> that you have no faith?”</a:t>
            </a:r>
            <a:br>
              <a:rPr lang="en-US" sz="3000" dirty="0"/>
            </a:br>
            <a:r>
              <a:rPr lang="en-US" sz="3000" dirty="0"/>
              <a:t>.</a:t>
            </a:r>
            <a:endParaRPr lang="en-US" sz="3000" b="1" dirty="0"/>
          </a:p>
        </p:txBody>
      </p:sp>
      <p:pic>
        <p:nvPicPr>
          <p:cNvPr id="7" name="Picture 6" descr="A painting of a ship in the sea&#10;&#10;AI-generated content may be incorrect.">
            <a:extLst>
              <a:ext uri="{FF2B5EF4-FFF2-40B4-BE49-F238E27FC236}">
                <a16:creationId xmlns:a16="http://schemas.microsoft.com/office/drawing/2014/main" id="{602F20B8-0719-6F0C-7222-6C64F1B4BB1A}"/>
              </a:ext>
            </a:extLst>
          </p:cNvPr>
          <p:cNvPicPr>
            <a:picLocks noChangeAspect="1"/>
          </p:cNvPicPr>
          <p:nvPr/>
        </p:nvPicPr>
        <p:blipFill>
          <a:blip r:embed="rId4">
            <a:extLst>
              <a:ext uri="{28A0092B-C50C-407E-A947-70E740481C1C}">
                <a14:useLocalDpi xmlns:a14="http://schemas.microsoft.com/office/drawing/2010/main" val="0"/>
              </a:ext>
            </a:extLst>
          </a:blip>
          <a:srcRect l="686" r="33248" b="2"/>
          <a:stretch>
            <a:fillRect/>
          </a:stretch>
        </p:blipFill>
        <p:spPr>
          <a:xfrm>
            <a:off x="6517248" y="10"/>
            <a:ext cx="5674753" cy="6399142"/>
          </a:xfrm>
          <a:custGeom>
            <a:avLst/>
            <a:gdLst>
              <a:gd name="connsiteX0" fmla="*/ 0 w 5674753"/>
              <a:gd name="connsiteY0" fmla="*/ 0 h 6399152"/>
              <a:gd name="connsiteX1" fmla="*/ 5674753 w 5674753"/>
              <a:gd name="connsiteY1" fmla="*/ 0 h 6399152"/>
              <a:gd name="connsiteX2" fmla="*/ 5674753 w 5674753"/>
              <a:gd name="connsiteY2" fmla="*/ 6399152 h 6399152"/>
              <a:gd name="connsiteX3" fmla="*/ 601996 w 5674753"/>
              <a:gd name="connsiteY3" fmla="*/ 6399152 h 6399152"/>
              <a:gd name="connsiteX4" fmla="*/ 0 w 5674753"/>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4753" h="6399152">
                <a:moveTo>
                  <a:pt x="0" y="0"/>
                </a:moveTo>
                <a:lnTo>
                  <a:pt x="5674753" y="0"/>
                </a:lnTo>
                <a:lnTo>
                  <a:pt x="5674753" y="6399152"/>
                </a:lnTo>
                <a:lnTo>
                  <a:pt x="601996" y="6399152"/>
                </a:lnTo>
                <a:cubicBezTo>
                  <a:pt x="269523" y="6399152"/>
                  <a:pt x="0" y="6129629"/>
                  <a:pt x="0" y="5797156"/>
                </a:cubicBezTo>
                <a:close/>
              </a:path>
            </a:pathLst>
          </a:custGeom>
          <a:noFill/>
        </p:spPr>
      </p:pic>
    </p:spTree>
    <p:extLst>
      <p:ext uri="{BB962C8B-B14F-4D97-AF65-F5344CB8AC3E}">
        <p14:creationId xmlns:p14="http://schemas.microsoft.com/office/powerpoint/2010/main" val="13239833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FEB9B6-617A-1534-D61C-668C6E4EC1A8}"/>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540522AA-0721-3AB0-3643-D61F5159F3C8}"/>
              </a:ext>
            </a:extLst>
          </p:cNvPr>
          <p:cNvSpPr>
            <a:spLocks noGrp="1"/>
          </p:cNvSpPr>
          <p:nvPr>
            <p:ph type="ctrTitle"/>
          </p:nvPr>
        </p:nvSpPr>
        <p:spPr>
          <a:xfrm>
            <a:off x="143435" y="734138"/>
            <a:ext cx="6239435" cy="4930885"/>
          </a:xfrm>
        </p:spPr>
        <p:txBody>
          <a:bodyPr>
            <a:noAutofit/>
          </a:bodyPr>
          <a:lstStyle/>
          <a:p>
            <a:pPr algn="ctr"/>
            <a:r>
              <a:rPr lang="en-US" sz="7000" b="1" dirty="0"/>
              <a:t>MOVING ON IS AN IMPORTANT PART OF LIFE </a:t>
            </a:r>
          </a:p>
        </p:txBody>
      </p:sp>
      <p:pic>
        <p:nvPicPr>
          <p:cNvPr id="7" name="Picture 6" descr="A painting of a ship in the sea&#10;&#10;AI-generated content may be incorrect.">
            <a:extLst>
              <a:ext uri="{FF2B5EF4-FFF2-40B4-BE49-F238E27FC236}">
                <a16:creationId xmlns:a16="http://schemas.microsoft.com/office/drawing/2014/main" id="{8350CEF7-438F-8F4A-B317-A61178057BBB}"/>
              </a:ext>
            </a:extLst>
          </p:cNvPr>
          <p:cNvPicPr>
            <a:picLocks noChangeAspect="1"/>
          </p:cNvPicPr>
          <p:nvPr/>
        </p:nvPicPr>
        <p:blipFill>
          <a:blip r:embed="rId2">
            <a:extLst>
              <a:ext uri="{28A0092B-C50C-407E-A947-70E740481C1C}">
                <a14:useLocalDpi xmlns:a14="http://schemas.microsoft.com/office/drawing/2010/main" val="0"/>
              </a:ext>
            </a:extLst>
          </a:blip>
          <a:srcRect l="686" r="33248" b="2"/>
          <a:stretch>
            <a:fillRect/>
          </a:stretch>
        </p:blipFill>
        <p:spPr>
          <a:xfrm>
            <a:off x="6517248" y="10"/>
            <a:ext cx="5674753" cy="6399142"/>
          </a:xfrm>
          <a:custGeom>
            <a:avLst/>
            <a:gdLst>
              <a:gd name="connsiteX0" fmla="*/ 0 w 5674753"/>
              <a:gd name="connsiteY0" fmla="*/ 0 h 6399152"/>
              <a:gd name="connsiteX1" fmla="*/ 5674753 w 5674753"/>
              <a:gd name="connsiteY1" fmla="*/ 0 h 6399152"/>
              <a:gd name="connsiteX2" fmla="*/ 5674753 w 5674753"/>
              <a:gd name="connsiteY2" fmla="*/ 6399152 h 6399152"/>
              <a:gd name="connsiteX3" fmla="*/ 601996 w 5674753"/>
              <a:gd name="connsiteY3" fmla="*/ 6399152 h 6399152"/>
              <a:gd name="connsiteX4" fmla="*/ 0 w 5674753"/>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4753" h="6399152">
                <a:moveTo>
                  <a:pt x="0" y="0"/>
                </a:moveTo>
                <a:lnTo>
                  <a:pt x="5674753" y="0"/>
                </a:lnTo>
                <a:lnTo>
                  <a:pt x="5674753" y="6399152"/>
                </a:lnTo>
                <a:lnTo>
                  <a:pt x="601996" y="6399152"/>
                </a:lnTo>
                <a:cubicBezTo>
                  <a:pt x="269523" y="6399152"/>
                  <a:pt x="0" y="6129629"/>
                  <a:pt x="0" y="5797156"/>
                </a:cubicBezTo>
                <a:close/>
              </a:path>
            </a:pathLst>
          </a:custGeom>
          <a:noFill/>
        </p:spPr>
      </p:pic>
    </p:spTree>
    <p:extLst>
      <p:ext uri="{BB962C8B-B14F-4D97-AF65-F5344CB8AC3E}">
        <p14:creationId xmlns:p14="http://schemas.microsoft.com/office/powerpoint/2010/main" val="689897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1CEDBB-9E01-15E8-A2EE-5811A2F354DE}"/>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C9840346-1067-6213-0CC5-811B76DEA124}"/>
              </a:ext>
            </a:extLst>
          </p:cNvPr>
          <p:cNvSpPr>
            <a:spLocks noGrp="1"/>
          </p:cNvSpPr>
          <p:nvPr>
            <p:ph type="ctrTitle"/>
          </p:nvPr>
        </p:nvSpPr>
        <p:spPr>
          <a:xfrm>
            <a:off x="0" y="267973"/>
            <a:ext cx="6239435" cy="4930885"/>
          </a:xfrm>
        </p:spPr>
        <p:txBody>
          <a:bodyPr>
            <a:noAutofit/>
          </a:bodyPr>
          <a:lstStyle/>
          <a:p>
            <a:pPr algn="ctr"/>
            <a:r>
              <a:rPr lang="en-US" sz="6000" b="1" dirty="0"/>
              <a:t>THE CHRISTIAN LIFE IS A </a:t>
            </a:r>
            <a:r>
              <a:rPr lang="en-US" sz="6000" b="1" dirty="0">
                <a:solidFill>
                  <a:schemeClr val="bg1"/>
                </a:solidFill>
              </a:rPr>
              <a:t>“MOVE FORWARD” </a:t>
            </a:r>
            <a:r>
              <a:rPr lang="en-US" sz="6000" b="1" dirty="0"/>
              <a:t>LIFESTYLE.</a:t>
            </a:r>
          </a:p>
        </p:txBody>
      </p:sp>
      <p:pic>
        <p:nvPicPr>
          <p:cNvPr id="7" name="Picture 6" descr="A painting of a ship in the sea&#10;&#10;AI-generated content may be incorrect.">
            <a:extLst>
              <a:ext uri="{FF2B5EF4-FFF2-40B4-BE49-F238E27FC236}">
                <a16:creationId xmlns:a16="http://schemas.microsoft.com/office/drawing/2014/main" id="{3E08FA32-EB1D-9EA3-0CA8-F55C1DD70DB7}"/>
              </a:ext>
            </a:extLst>
          </p:cNvPr>
          <p:cNvPicPr>
            <a:picLocks noChangeAspect="1"/>
          </p:cNvPicPr>
          <p:nvPr/>
        </p:nvPicPr>
        <p:blipFill>
          <a:blip r:embed="rId2">
            <a:extLst>
              <a:ext uri="{28A0092B-C50C-407E-A947-70E740481C1C}">
                <a14:useLocalDpi xmlns:a14="http://schemas.microsoft.com/office/drawing/2010/main" val="0"/>
              </a:ext>
            </a:extLst>
          </a:blip>
          <a:srcRect l="686" r="33248" b="2"/>
          <a:stretch>
            <a:fillRect/>
          </a:stretch>
        </p:blipFill>
        <p:spPr>
          <a:xfrm>
            <a:off x="6517248" y="10"/>
            <a:ext cx="5674753" cy="6399142"/>
          </a:xfrm>
          <a:custGeom>
            <a:avLst/>
            <a:gdLst>
              <a:gd name="connsiteX0" fmla="*/ 0 w 5674753"/>
              <a:gd name="connsiteY0" fmla="*/ 0 h 6399152"/>
              <a:gd name="connsiteX1" fmla="*/ 5674753 w 5674753"/>
              <a:gd name="connsiteY1" fmla="*/ 0 h 6399152"/>
              <a:gd name="connsiteX2" fmla="*/ 5674753 w 5674753"/>
              <a:gd name="connsiteY2" fmla="*/ 6399152 h 6399152"/>
              <a:gd name="connsiteX3" fmla="*/ 601996 w 5674753"/>
              <a:gd name="connsiteY3" fmla="*/ 6399152 h 6399152"/>
              <a:gd name="connsiteX4" fmla="*/ 0 w 5674753"/>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4753" h="6399152">
                <a:moveTo>
                  <a:pt x="0" y="0"/>
                </a:moveTo>
                <a:lnTo>
                  <a:pt x="5674753" y="0"/>
                </a:lnTo>
                <a:lnTo>
                  <a:pt x="5674753" y="6399152"/>
                </a:lnTo>
                <a:lnTo>
                  <a:pt x="601996" y="6399152"/>
                </a:lnTo>
                <a:cubicBezTo>
                  <a:pt x="269523" y="6399152"/>
                  <a:pt x="0" y="6129629"/>
                  <a:pt x="0" y="5797156"/>
                </a:cubicBezTo>
                <a:close/>
              </a:path>
            </a:pathLst>
          </a:custGeom>
          <a:noFill/>
        </p:spPr>
      </p:pic>
    </p:spTree>
    <p:extLst>
      <p:ext uri="{BB962C8B-B14F-4D97-AF65-F5344CB8AC3E}">
        <p14:creationId xmlns:p14="http://schemas.microsoft.com/office/powerpoint/2010/main" val="1425289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7B3C4F-CB25-BC87-0458-D9D94A8047E0}"/>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CD6AE56A-4FF5-493A-6E06-AD5F5A86206F}"/>
              </a:ext>
            </a:extLst>
          </p:cNvPr>
          <p:cNvSpPr>
            <a:spLocks noGrp="1"/>
          </p:cNvSpPr>
          <p:nvPr>
            <p:ph type="ctrTitle"/>
          </p:nvPr>
        </p:nvSpPr>
        <p:spPr>
          <a:xfrm>
            <a:off x="0" y="267973"/>
            <a:ext cx="6239435" cy="5485127"/>
          </a:xfrm>
        </p:spPr>
        <p:txBody>
          <a:bodyPr>
            <a:noAutofit/>
          </a:bodyPr>
          <a:lstStyle/>
          <a:p>
            <a:pPr algn="ctr"/>
            <a:r>
              <a:rPr lang="en-US" sz="6000" b="1" dirty="0"/>
              <a:t>I. THE SPECIFIC COMMAND TO </a:t>
            </a:r>
            <a:r>
              <a:rPr lang="en-US" sz="6000" b="1" dirty="0">
                <a:solidFill>
                  <a:schemeClr val="bg1"/>
                </a:solidFill>
              </a:rPr>
              <a:t>MOVE ON</a:t>
            </a:r>
            <a:br>
              <a:rPr lang="en-US" sz="6000" b="1" dirty="0">
                <a:solidFill>
                  <a:schemeClr val="bg1"/>
                </a:solidFill>
              </a:rPr>
            </a:br>
            <a:br>
              <a:rPr lang="en-US" sz="6000" b="1" dirty="0">
                <a:solidFill>
                  <a:schemeClr val="bg1"/>
                </a:solidFill>
              </a:rPr>
            </a:br>
            <a:r>
              <a:rPr lang="en-US" sz="4000" b="1" dirty="0">
                <a:solidFill>
                  <a:schemeClr val="tx1"/>
                </a:solidFill>
              </a:rPr>
              <a:t>“Let us cross over to the other side.” (v. 38)</a:t>
            </a:r>
          </a:p>
        </p:txBody>
      </p:sp>
      <p:pic>
        <p:nvPicPr>
          <p:cNvPr id="7" name="Picture 6" descr="A painting of a ship in the sea&#10;&#10;AI-generated content may be incorrect.">
            <a:extLst>
              <a:ext uri="{FF2B5EF4-FFF2-40B4-BE49-F238E27FC236}">
                <a16:creationId xmlns:a16="http://schemas.microsoft.com/office/drawing/2014/main" id="{B0D4649B-64C4-7A5E-064F-F29D35A07381}"/>
              </a:ext>
            </a:extLst>
          </p:cNvPr>
          <p:cNvPicPr>
            <a:picLocks noChangeAspect="1"/>
          </p:cNvPicPr>
          <p:nvPr/>
        </p:nvPicPr>
        <p:blipFill>
          <a:blip r:embed="rId2">
            <a:extLst>
              <a:ext uri="{28A0092B-C50C-407E-A947-70E740481C1C}">
                <a14:useLocalDpi xmlns:a14="http://schemas.microsoft.com/office/drawing/2010/main" val="0"/>
              </a:ext>
            </a:extLst>
          </a:blip>
          <a:srcRect l="686" r="33248" b="2"/>
          <a:stretch>
            <a:fillRect/>
          </a:stretch>
        </p:blipFill>
        <p:spPr>
          <a:xfrm>
            <a:off x="6517248" y="10"/>
            <a:ext cx="5674753" cy="6399142"/>
          </a:xfrm>
          <a:custGeom>
            <a:avLst/>
            <a:gdLst>
              <a:gd name="connsiteX0" fmla="*/ 0 w 5674753"/>
              <a:gd name="connsiteY0" fmla="*/ 0 h 6399152"/>
              <a:gd name="connsiteX1" fmla="*/ 5674753 w 5674753"/>
              <a:gd name="connsiteY1" fmla="*/ 0 h 6399152"/>
              <a:gd name="connsiteX2" fmla="*/ 5674753 w 5674753"/>
              <a:gd name="connsiteY2" fmla="*/ 6399152 h 6399152"/>
              <a:gd name="connsiteX3" fmla="*/ 601996 w 5674753"/>
              <a:gd name="connsiteY3" fmla="*/ 6399152 h 6399152"/>
              <a:gd name="connsiteX4" fmla="*/ 0 w 5674753"/>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4753" h="6399152">
                <a:moveTo>
                  <a:pt x="0" y="0"/>
                </a:moveTo>
                <a:lnTo>
                  <a:pt x="5674753" y="0"/>
                </a:lnTo>
                <a:lnTo>
                  <a:pt x="5674753" y="6399152"/>
                </a:lnTo>
                <a:lnTo>
                  <a:pt x="601996" y="6399152"/>
                </a:lnTo>
                <a:cubicBezTo>
                  <a:pt x="269523" y="6399152"/>
                  <a:pt x="0" y="6129629"/>
                  <a:pt x="0" y="5797156"/>
                </a:cubicBezTo>
                <a:close/>
              </a:path>
            </a:pathLst>
          </a:custGeom>
          <a:noFill/>
        </p:spPr>
      </p:pic>
    </p:spTree>
    <p:extLst>
      <p:ext uri="{BB962C8B-B14F-4D97-AF65-F5344CB8AC3E}">
        <p14:creationId xmlns:p14="http://schemas.microsoft.com/office/powerpoint/2010/main" val="3629907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695BC6-290C-07F6-CE2A-AD359E7E5C0E}"/>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18D3B602-E3A7-9CCC-3998-B1D5279C7F65}"/>
              </a:ext>
            </a:extLst>
          </p:cNvPr>
          <p:cNvSpPr>
            <a:spLocks noGrp="1"/>
          </p:cNvSpPr>
          <p:nvPr>
            <p:ph type="ctrTitle"/>
          </p:nvPr>
        </p:nvSpPr>
        <p:spPr>
          <a:xfrm>
            <a:off x="171450" y="457017"/>
            <a:ext cx="6067985" cy="5485127"/>
          </a:xfrm>
        </p:spPr>
        <p:txBody>
          <a:bodyPr>
            <a:noAutofit/>
          </a:bodyPr>
          <a:lstStyle/>
          <a:p>
            <a:pPr algn="ctr"/>
            <a:r>
              <a:rPr lang="en-US" sz="5500" b="1" dirty="0"/>
              <a:t>The Christian life is a “journey” our movement must be toward </a:t>
            </a:r>
            <a:r>
              <a:rPr lang="en-US" sz="6000" b="1" dirty="0">
                <a:solidFill>
                  <a:srgbClr val="FFFF00"/>
                </a:solidFill>
              </a:rPr>
              <a:t>progress</a:t>
            </a:r>
            <a:br>
              <a:rPr lang="en-US" sz="6000" b="1" dirty="0">
                <a:solidFill>
                  <a:schemeClr val="bg1"/>
                </a:solidFill>
              </a:rPr>
            </a:br>
            <a:endParaRPr lang="en-US" sz="4000" b="1" dirty="0">
              <a:solidFill>
                <a:schemeClr val="tx1"/>
              </a:solidFill>
            </a:endParaRPr>
          </a:p>
        </p:txBody>
      </p:sp>
      <p:pic>
        <p:nvPicPr>
          <p:cNvPr id="7" name="Picture 6" descr="A painting of a ship in the sea&#10;&#10;AI-generated content may be incorrect.">
            <a:extLst>
              <a:ext uri="{FF2B5EF4-FFF2-40B4-BE49-F238E27FC236}">
                <a16:creationId xmlns:a16="http://schemas.microsoft.com/office/drawing/2014/main" id="{52BF7D59-A726-6AAF-0BFF-293A44194715}"/>
              </a:ext>
            </a:extLst>
          </p:cNvPr>
          <p:cNvPicPr>
            <a:picLocks noChangeAspect="1"/>
          </p:cNvPicPr>
          <p:nvPr/>
        </p:nvPicPr>
        <p:blipFill>
          <a:blip r:embed="rId2">
            <a:extLst>
              <a:ext uri="{28A0092B-C50C-407E-A947-70E740481C1C}">
                <a14:useLocalDpi xmlns:a14="http://schemas.microsoft.com/office/drawing/2010/main" val="0"/>
              </a:ext>
            </a:extLst>
          </a:blip>
          <a:srcRect l="686" r="33248" b="2"/>
          <a:stretch>
            <a:fillRect/>
          </a:stretch>
        </p:blipFill>
        <p:spPr>
          <a:xfrm>
            <a:off x="6517248" y="10"/>
            <a:ext cx="5674753" cy="6399142"/>
          </a:xfrm>
          <a:custGeom>
            <a:avLst/>
            <a:gdLst>
              <a:gd name="connsiteX0" fmla="*/ 0 w 5674753"/>
              <a:gd name="connsiteY0" fmla="*/ 0 h 6399152"/>
              <a:gd name="connsiteX1" fmla="*/ 5674753 w 5674753"/>
              <a:gd name="connsiteY1" fmla="*/ 0 h 6399152"/>
              <a:gd name="connsiteX2" fmla="*/ 5674753 w 5674753"/>
              <a:gd name="connsiteY2" fmla="*/ 6399152 h 6399152"/>
              <a:gd name="connsiteX3" fmla="*/ 601996 w 5674753"/>
              <a:gd name="connsiteY3" fmla="*/ 6399152 h 6399152"/>
              <a:gd name="connsiteX4" fmla="*/ 0 w 5674753"/>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4753" h="6399152">
                <a:moveTo>
                  <a:pt x="0" y="0"/>
                </a:moveTo>
                <a:lnTo>
                  <a:pt x="5674753" y="0"/>
                </a:lnTo>
                <a:lnTo>
                  <a:pt x="5674753" y="6399152"/>
                </a:lnTo>
                <a:lnTo>
                  <a:pt x="601996" y="6399152"/>
                </a:lnTo>
                <a:cubicBezTo>
                  <a:pt x="269523" y="6399152"/>
                  <a:pt x="0" y="6129629"/>
                  <a:pt x="0" y="5797156"/>
                </a:cubicBezTo>
                <a:close/>
              </a:path>
            </a:pathLst>
          </a:custGeom>
          <a:noFill/>
        </p:spPr>
      </p:pic>
    </p:spTree>
    <p:extLst>
      <p:ext uri="{BB962C8B-B14F-4D97-AF65-F5344CB8AC3E}">
        <p14:creationId xmlns:p14="http://schemas.microsoft.com/office/powerpoint/2010/main" val="4015636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DDBB9C-9579-25F4-6872-1DADDEC77B42}"/>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5BC3050D-1D55-B201-857B-0B1356897639}"/>
              </a:ext>
            </a:extLst>
          </p:cNvPr>
          <p:cNvSpPr>
            <a:spLocks noGrp="1"/>
          </p:cNvSpPr>
          <p:nvPr>
            <p:ph type="ctrTitle"/>
          </p:nvPr>
        </p:nvSpPr>
        <p:spPr>
          <a:xfrm>
            <a:off x="171450" y="209551"/>
            <a:ext cx="6115050" cy="5732594"/>
          </a:xfrm>
        </p:spPr>
        <p:txBody>
          <a:bodyPr>
            <a:noAutofit/>
          </a:bodyPr>
          <a:lstStyle/>
          <a:p>
            <a:pPr algn="ctr"/>
            <a:r>
              <a:rPr lang="en-US" sz="6000" b="1" dirty="0"/>
              <a:t>ii. When we move at his command </a:t>
            </a:r>
            <a:r>
              <a:rPr lang="en-US" sz="6000" b="1" dirty="0">
                <a:solidFill>
                  <a:srgbClr val="002060"/>
                </a:solidFill>
              </a:rPr>
              <a:t>certain things </a:t>
            </a:r>
            <a:br>
              <a:rPr lang="en-US" sz="6000" b="1" dirty="0">
                <a:solidFill>
                  <a:srgbClr val="002060"/>
                </a:solidFill>
              </a:rPr>
            </a:br>
            <a:r>
              <a:rPr lang="en-US" sz="6000" b="1" dirty="0">
                <a:solidFill>
                  <a:srgbClr val="002060"/>
                </a:solidFill>
              </a:rPr>
              <a:t>will be experience</a:t>
            </a:r>
          </a:p>
        </p:txBody>
      </p:sp>
      <p:pic>
        <p:nvPicPr>
          <p:cNvPr id="7" name="Picture 6" descr="A painting of a ship in the sea&#10;&#10;AI-generated content may be incorrect.">
            <a:extLst>
              <a:ext uri="{FF2B5EF4-FFF2-40B4-BE49-F238E27FC236}">
                <a16:creationId xmlns:a16="http://schemas.microsoft.com/office/drawing/2014/main" id="{C8FBB6EF-B5E2-B4AD-35F3-5FE9B445186C}"/>
              </a:ext>
            </a:extLst>
          </p:cNvPr>
          <p:cNvPicPr>
            <a:picLocks noChangeAspect="1"/>
          </p:cNvPicPr>
          <p:nvPr/>
        </p:nvPicPr>
        <p:blipFill>
          <a:blip r:embed="rId2">
            <a:extLst>
              <a:ext uri="{28A0092B-C50C-407E-A947-70E740481C1C}">
                <a14:useLocalDpi xmlns:a14="http://schemas.microsoft.com/office/drawing/2010/main" val="0"/>
              </a:ext>
            </a:extLst>
          </a:blip>
          <a:srcRect l="686" r="33248" b="2"/>
          <a:stretch>
            <a:fillRect/>
          </a:stretch>
        </p:blipFill>
        <p:spPr>
          <a:xfrm>
            <a:off x="6517248" y="10"/>
            <a:ext cx="5674753" cy="6399142"/>
          </a:xfrm>
          <a:custGeom>
            <a:avLst/>
            <a:gdLst>
              <a:gd name="connsiteX0" fmla="*/ 0 w 5674753"/>
              <a:gd name="connsiteY0" fmla="*/ 0 h 6399152"/>
              <a:gd name="connsiteX1" fmla="*/ 5674753 w 5674753"/>
              <a:gd name="connsiteY1" fmla="*/ 0 h 6399152"/>
              <a:gd name="connsiteX2" fmla="*/ 5674753 w 5674753"/>
              <a:gd name="connsiteY2" fmla="*/ 6399152 h 6399152"/>
              <a:gd name="connsiteX3" fmla="*/ 601996 w 5674753"/>
              <a:gd name="connsiteY3" fmla="*/ 6399152 h 6399152"/>
              <a:gd name="connsiteX4" fmla="*/ 0 w 5674753"/>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4753" h="6399152">
                <a:moveTo>
                  <a:pt x="0" y="0"/>
                </a:moveTo>
                <a:lnTo>
                  <a:pt x="5674753" y="0"/>
                </a:lnTo>
                <a:lnTo>
                  <a:pt x="5674753" y="6399152"/>
                </a:lnTo>
                <a:lnTo>
                  <a:pt x="601996" y="6399152"/>
                </a:lnTo>
                <a:cubicBezTo>
                  <a:pt x="269523" y="6399152"/>
                  <a:pt x="0" y="6129629"/>
                  <a:pt x="0" y="5797156"/>
                </a:cubicBezTo>
                <a:close/>
              </a:path>
            </a:pathLst>
          </a:custGeom>
          <a:noFill/>
        </p:spPr>
      </p:pic>
    </p:spTree>
    <p:extLst>
      <p:ext uri="{BB962C8B-B14F-4D97-AF65-F5344CB8AC3E}">
        <p14:creationId xmlns:p14="http://schemas.microsoft.com/office/powerpoint/2010/main" val="2260523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95202D-988D-74E9-F326-D8902E556B85}"/>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F67C3480-9E41-EF33-AF79-D7CB48068D2C}"/>
              </a:ext>
            </a:extLst>
          </p:cNvPr>
          <p:cNvSpPr>
            <a:spLocks noGrp="1"/>
          </p:cNvSpPr>
          <p:nvPr>
            <p:ph type="ctrTitle"/>
          </p:nvPr>
        </p:nvSpPr>
        <p:spPr>
          <a:xfrm>
            <a:off x="171450" y="209550"/>
            <a:ext cx="6115050" cy="6399141"/>
          </a:xfrm>
        </p:spPr>
        <p:txBody>
          <a:bodyPr>
            <a:noAutofit/>
          </a:bodyPr>
          <a:lstStyle/>
          <a:p>
            <a:pPr algn="ctr"/>
            <a:r>
              <a:rPr lang="en-US" sz="5500" b="1" dirty="0"/>
              <a:t>Jesus may seem indifferent to our pleas </a:t>
            </a:r>
            <a:br>
              <a:rPr lang="en-US" sz="6000" b="1" dirty="0"/>
            </a:br>
            <a:br>
              <a:rPr lang="en-US" sz="6000" b="1" dirty="0"/>
            </a:br>
            <a:r>
              <a:rPr lang="en-US" sz="4500" b="1" dirty="0">
                <a:solidFill>
                  <a:schemeClr val="bg2"/>
                </a:solidFill>
              </a:rPr>
              <a:t>(v38) “ASLEEP ON A PILLOW AND THEY AWOKE HIM…”</a:t>
            </a:r>
          </a:p>
        </p:txBody>
      </p:sp>
      <p:pic>
        <p:nvPicPr>
          <p:cNvPr id="7" name="Picture 6" descr="A painting of a ship in the sea&#10;&#10;AI-generated content may be incorrect.">
            <a:extLst>
              <a:ext uri="{FF2B5EF4-FFF2-40B4-BE49-F238E27FC236}">
                <a16:creationId xmlns:a16="http://schemas.microsoft.com/office/drawing/2014/main" id="{AC041359-2E30-B966-9F8A-89F12E0EC869}"/>
              </a:ext>
            </a:extLst>
          </p:cNvPr>
          <p:cNvPicPr>
            <a:picLocks noChangeAspect="1"/>
          </p:cNvPicPr>
          <p:nvPr/>
        </p:nvPicPr>
        <p:blipFill>
          <a:blip r:embed="rId2">
            <a:extLst>
              <a:ext uri="{28A0092B-C50C-407E-A947-70E740481C1C}">
                <a14:useLocalDpi xmlns:a14="http://schemas.microsoft.com/office/drawing/2010/main" val="0"/>
              </a:ext>
            </a:extLst>
          </a:blip>
          <a:srcRect l="686" r="33248" b="2"/>
          <a:stretch>
            <a:fillRect/>
          </a:stretch>
        </p:blipFill>
        <p:spPr>
          <a:xfrm>
            <a:off x="6517248" y="10"/>
            <a:ext cx="5674753" cy="6399142"/>
          </a:xfrm>
          <a:custGeom>
            <a:avLst/>
            <a:gdLst>
              <a:gd name="connsiteX0" fmla="*/ 0 w 5674753"/>
              <a:gd name="connsiteY0" fmla="*/ 0 h 6399152"/>
              <a:gd name="connsiteX1" fmla="*/ 5674753 w 5674753"/>
              <a:gd name="connsiteY1" fmla="*/ 0 h 6399152"/>
              <a:gd name="connsiteX2" fmla="*/ 5674753 w 5674753"/>
              <a:gd name="connsiteY2" fmla="*/ 6399152 h 6399152"/>
              <a:gd name="connsiteX3" fmla="*/ 601996 w 5674753"/>
              <a:gd name="connsiteY3" fmla="*/ 6399152 h 6399152"/>
              <a:gd name="connsiteX4" fmla="*/ 0 w 5674753"/>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4753" h="6399152">
                <a:moveTo>
                  <a:pt x="0" y="0"/>
                </a:moveTo>
                <a:lnTo>
                  <a:pt x="5674753" y="0"/>
                </a:lnTo>
                <a:lnTo>
                  <a:pt x="5674753" y="6399152"/>
                </a:lnTo>
                <a:lnTo>
                  <a:pt x="601996" y="6399152"/>
                </a:lnTo>
                <a:cubicBezTo>
                  <a:pt x="269523" y="6399152"/>
                  <a:pt x="0" y="6129629"/>
                  <a:pt x="0" y="5797156"/>
                </a:cubicBezTo>
                <a:close/>
              </a:path>
            </a:pathLst>
          </a:custGeom>
          <a:noFill/>
        </p:spPr>
      </p:pic>
    </p:spTree>
    <p:extLst>
      <p:ext uri="{BB962C8B-B14F-4D97-AF65-F5344CB8AC3E}">
        <p14:creationId xmlns:p14="http://schemas.microsoft.com/office/powerpoint/2010/main" val="3406075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C5200D-DB2A-38D1-1FD6-7A0433D895C8}"/>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5B025839-A7B9-7F6B-FBF1-301ECD1E34E2}"/>
              </a:ext>
            </a:extLst>
          </p:cNvPr>
          <p:cNvSpPr>
            <a:spLocks noGrp="1"/>
          </p:cNvSpPr>
          <p:nvPr>
            <p:ph type="ctrTitle"/>
          </p:nvPr>
        </p:nvSpPr>
        <p:spPr>
          <a:xfrm>
            <a:off x="171450" y="209550"/>
            <a:ext cx="6115050" cy="6399141"/>
          </a:xfrm>
        </p:spPr>
        <p:txBody>
          <a:bodyPr>
            <a:noAutofit/>
          </a:bodyPr>
          <a:lstStyle/>
          <a:p>
            <a:pPr algn="ctr"/>
            <a:r>
              <a:rPr lang="en-US" sz="5000" b="1" dirty="0"/>
              <a:t>THE MOST IMPORTANT THINGS TO KNOW IS THAT JESUS WAS IN THE BOAT</a:t>
            </a:r>
            <a:br>
              <a:rPr lang="en-US" sz="5000" b="1" dirty="0"/>
            </a:br>
            <a:br>
              <a:rPr lang="en-US" sz="5000" b="1" dirty="0"/>
            </a:br>
            <a:r>
              <a:rPr lang="en-US" sz="4500" b="1" dirty="0">
                <a:solidFill>
                  <a:srgbClr val="FFFF00"/>
                </a:solidFill>
              </a:rPr>
              <a:t>(V.36) “THEY TOOK HIM ALONG IN THE BOAT”</a:t>
            </a:r>
          </a:p>
        </p:txBody>
      </p:sp>
      <p:pic>
        <p:nvPicPr>
          <p:cNvPr id="7" name="Picture 6" descr="A painting of a ship in the sea&#10;&#10;AI-generated content may be incorrect.">
            <a:extLst>
              <a:ext uri="{FF2B5EF4-FFF2-40B4-BE49-F238E27FC236}">
                <a16:creationId xmlns:a16="http://schemas.microsoft.com/office/drawing/2014/main" id="{3ACBC395-C61F-4B48-FA7D-61F7D0092F92}"/>
              </a:ext>
            </a:extLst>
          </p:cNvPr>
          <p:cNvPicPr>
            <a:picLocks noChangeAspect="1"/>
          </p:cNvPicPr>
          <p:nvPr/>
        </p:nvPicPr>
        <p:blipFill>
          <a:blip r:embed="rId2">
            <a:extLst>
              <a:ext uri="{28A0092B-C50C-407E-A947-70E740481C1C}">
                <a14:useLocalDpi xmlns:a14="http://schemas.microsoft.com/office/drawing/2010/main" val="0"/>
              </a:ext>
            </a:extLst>
          </a:blip>
          <a:srcRect l="686" r="33248" b="2"/>
          <a:stretch>
            <a:fillRect/>
          </a:stretch>
        </p:blipFill>
        <p:spPr>
          <a:xfrm>
            <a:off x="6517248" y="10"/>
            <a:ext cx="5674753" cy="6399142"/>
          </a:xfrm>
          <a:custGeom>
            <a:avLst/>
            <a:gdLst>
              <a:gd name="connsiteX0" fmla="*/ 0 w 5674753"/>
              <a:gd name="connsiteY0" fmla="*/ 0 h 6399152"/>
              <a:gd name="connsiteX1" fmla="*/ 5674753 w 5674753"/>
              <a:gd name="connsiteY1" fmla="*/ 0 h 6399152"/>
              <a:gd name="connsiteX2" fmla="*/ 5674753 w 5674753"/>
              <a:gd name="connsiteY2" fmla="*/ 6399152 h 6399152"/>
              <a:gd name="connsiteX3" fmla="*/ 601996 w 5674753"/>
              <a:gd name="connsiteY3" fmla="*/ 6399152 h 6399152"/>
              <a:gd name="connsiteX4" fmla="*/ 0 w 5674753"/>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4753" h="6399152">
                <a:moveTo>
                  <a:pt x="0" y="0"/>
                </a:moveTo>
                <a:lnTo>
                  <a:pt x="5674753" y="0"/>
                </a:lnTo>
                <a:lnTo>
                  <a:pt x="5674753" y="6399152"/>
                </a:lnTo>
                <a:lnTo>
                  <a:pt x="601996" y="6399152"/>
                </a:lnTo>
                <a:cubicBezTo>
                  <a:pt x="269523" y="6399152"/>
                  <a:pt x="0" y="6129629"/>
                  <a:pt x="0" y="5797156"/>
                </a:cubicBezTo>
                <a:close/>
              </a:path>
            </a:pathLst>
          </a:custGeom>
          <a:noFill/>
        </p:spPr>
      </p:pic>
    </p:spTree>
    <p:extLst>
      <p:ext uri="{BB962C8B-B14F-4D97-AF65-F5344CB8AC3E}">
        <p14:creationId xmlns:p14="http://schemas.microsoft.com/office/powerpoint/2010/main" val="1103895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7B8C2A-BEB4-F983-3F32-4D16FA2AD868}"/>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E009B4AB-434F-E491-F811-8DBDBA4BE222}"/>
              </a:ext>
            </a:extLst>
          </p:cNvPr>
          <p:cNvSpPr>
            <a:spLocks noGrp="1"/>
          </p:cNvSpPr>
          <p:nvPr>
            <p:ph type="ctrTitle"/>
          </p:nvPr>
        </p:nvSpPr>
        <p:spPr>
          <a:xfrm>
            <a:off x="171450" y="866775"/>
            <a:ext cx="6115050" cy="5124450"/>
          </a:xfrm>
        </p:spPr>
        <p:txBody>
          <a:bodyPr>
            <a:noAutofit/>
          </a:bodyPr>
          <a:lstStyle/>
          <a:p>
            <a:pPr algn="ctr"/>
            <a:r>
              <a:rPr lang="en-US" sz="6000" b="1" dirty="0"/>
              <a:t>THE STORM EXPOSED THE FEARS AND ABSENCE OF FAITH (v.40)</a:t>
            </a:r>
            <a:endParaRPr lang="en-US" sz="6000" b="1" dirty="0">
              <a:solidFill>
                <a:srgbClr val="FFFF00"/>
              </a:solidFill>
            </a:endParaRPr>
          </a:p>
        </p:txBody>
      </p:sp>
      <p:pic>
        <p:nvPicPr>
          <p:cNvPr id="7" name="Picture 6" descr="A painting of a ship in the sea&#10;&#10;AI-generated content may be incorrect.">
            <a:extLst>
              <a:ext uri="{FF2B5EF4-FFF2-40B4-BE49-F238E27FC236}">
                <a16:creationId xmlns:a16="http://schemas.microsoft.com/office/drawing/2014/main" id="{D67E2E75-0FD3-342E-9E9A-F7A3ED66D4ED}"/>
              </a:ext>
            </a:extLst>
          </p:cNvPr>
          <p:cNvPicPr>
            <a:picLocks noChangeAspect="1"/>
          </p:cNvPicPr>
          <p:nvPr/>
        </p:nvPicPr>
        <p:blipFill>
          <a:blip r:embed="rId2">
            <a:extLst>
              <a:ext uri="{28A0092B-C50C-407E-A947-70E740481C1C}">
                <a14:useLocalDpi xmlns:a14="http://schemas.microsoft.com/office/drawing/2010/main" val="0"/>
              </a:ext>
            </a:extLst>
          </a:blip>
          <a:srcRect l="686" r="33248" b="2"/>
          <a:stretch>
            <a:fillRect/>
          </a:stretch>
        </p:blipFill>
        <p:spPr>
          <a:xfrm>
            <a:off x="6517248" y="10"/>
            <a:ext cx="5674753" cy="6399142"/>
          </a:xfrm>
          <a:custGeom>
            <a:avLst/>
            <a:gdLst>
              <a:gd name="connsiteX0" fmla="*/ 0 w 5674753"/>
              <a:gd name="connsiteY0" fmla="*/ 0 h 6399152"/>
              <a:gd name="connsiteX1" fmla="*/ 5674753 w 5674753"/>
              <a:gd name="connsiteY1" fmla="*/ 0 h 6399152"/>
              <a:gd name="connsiteX2" fmla="*/ 5674753 w 5674753"/>
              <a:gd name="connsiteY2" fmla="*/ 6399152 h 6399152"/>
              <a:gd name="connsiteX3" fmla="*/ 601996 w 5674753"/>
              <a:gd name="connsiteY3" fmla="*/ 6399152 h 6399152"/>
              <a:gd name="connsiteX4" fmla="*/ 0 w 5674753"/>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4753" h="6399152">
                <a:moveTo>
                  <a:pt x="0" y="0"/>
                </a:moveTo>
                <a:lnTo>
                  <a:pt x="5674753" y="0"/>
                </a:lnTo>
                <a:lnTo>
                  <a:pt x="5674753" y="6399152"/>
                </a:lnTo>
                <a:lnTo>
                  <a:pt x="601996" y="6399152"/>
                </a:lnTo>
                <a:cubicBezTo>
                  <a:pt x="269523" y="6399152"/>
                  <a:pt x="0" y="6129629"/>
                  <a:pt x="0" y="5797156"/>
                </a:cubicBezTo>
                <a:close/>
              </a:path>
            </a:pathLst>
          </a:custGeom>
          <a:noFill/>
        </p:spPr>
      </p:pic>
    </p:spTree>
    <p:extLst>
      <p:ext uri="{BB962C8B-B14F-4D97-AF65-F5344CB8AC3E}">
        <p14:creationId xmlns:p14="http://schemas.microsoft.com/office/powerpoint/2010/main" val="3568466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DD74D4-E816-39E1-8324-32048E6FED01}"/>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D0C6B4B2-CC99-9ED4-F1CC-B3C3E88FB2FE}"/>
              </a:ext>
            </a:extLst>
          </p:cNvPr>
          <p:cNvSpPr>
            <a:spLocks noGrp="1"/>
          </p:cNvSpPr>
          <p:nvPr>
            <p:ph type="ctrTitle"/>
          </p:nvPr>
        </p:nvSpPr>
        <p:spPr>
          <a:xfrm>
            <a:off x="152400" y="276224"/>
            <a:ext cx="6115050" cy="6122927"/>
          </a:xfrm>
        </p:spPr>
        <p:txBody>
          <a:bodyPr>
            <a:noAutofit/>
          </a:bodyPr>
          <a:lstStyle/>
          <a:p>
            <a:pPr algn="ctr"/>
            <a:r>
              <a:rPr lang="en-US" sz="6000" b="1" dirty="0"/>
              <a:t>iii. Four (4) practical things we should do as we </a:t>
            </a:r>
            <a:r>
              <a:rPr lang="en-US" sz="6000" b="1" dirty="0">
                <a:solidFill>
                  <a:schemeClr val="bg2"/>
                </a:solidFill>
              </a:rPr>
              <a:t>“pass unto the other side”</a:t>
            </a:r>
          </a:p>
        </p:txBody>
      </p:sp>
      <p:pic>
        <p:nvPicPr>
          <p:cNvPr id="7" name="Picture 6" descr="A painting of a ship in the sea&#10;&#10;AI-generated content may be incorrect.">
            <a:extLst>
              <a:ext uri="{FF2B5EF4-FFF2-40B4-BE49-F238E27FC236}">
                <a16:creationId xmlns:a16="http://schemas.microsoft.com/office/drawing/2014/main" id="{401B913B-CBC5-1321-2060-C81C681F4102}"/>
              </a:ext>
            </a:extLst>
          </p:cNvPr>
          <p:cNvPicPr>
            <a:picLocks noChangeAspect="1"/>
          </p:cNvPicPr>
          <p:nvPr/>
        </p:nvPicPr>
        <p:blipFill>
          <a:blip r:embed="rId2">
            <a:extLst>
              <a:ext uri="{28A0092B-C50C-407E-A947-70E740481C1C}">
                <a14:useLocalDpi xmlns:a14="http://schemas.microsoft.com/office/drawing/2010/main" val="0"/>
              </a:ext>
            </a:extLst>
          </a:blip>
          <a:srcRect l="686" r="33248" b="2"/>
          <a:stretch>
            <a:fillRect/>
          </a:stretch>
        </p:blipFill>
        <p:spPr>
          <a:xfrm>
            <a:off x="6517248" y="10"/>
            <a:ext cx="5674753" cy="6399142"/>
          </a:xfrm>
          <a:custGeom>
            <a:avLst/>
            <a:gdLst>
              <a:gd name="connsiteX0" fmla="*/ 0 w 5674753"/>
              <a:gd name="connsiteY0" fmla="*/ 0 h 6399152"/>
              <a:gd name="connsiteX1" fmla="*/ 5674753 w 5674753"/>
              <a:gd name="connsiteY1" fmla="*/ 0 h 6399152"/>
              <a:gd name="connsiteX2" fmla="*/ 5674753 w 5674753"/>
              <a:gd name="connsiteY2" fmla="*/ 6399152 h 6399152"/>
              <a:gd name="connsiteX3" fmla="*/ 601996 w 5674753"/>
              <a:gd name="connsiteY3" fmla="*/ 6399152 h 6399152"/>
              <a:gd name="connsiteX4" fmla="*/ 0 w 5674753"/>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4753" h="6399152">
                <a:moveTo>
                  <a:pt x="0" y="0"/>
                </a:moveTo>
                <a:lnTo>
                  <a:pt x="5674753" y="0"/>
                </a:lnTo>
                <a:lnTo>
                  <a:pt x="5674753" y="6399152"/>
                </a:lnTo>
                <a:lnTo>
                  <a:pt x="601996" y="6399152"/>
                </a:lnTo>
                <a:cubicBezTo>
                  <a:pt x="269523" y="6399152"/>
                  <a:pt x="0" y="6129629"/>
                  <a:pt x="0" y="5797156"/>
                </a:cubicBezTo>
                <a:close/>
              </a:path>
            </a:pathLst>
          </a:custGeom>
          <a:noFill/>
        </p:spPr>
      </p:pic>
    </p:spTree>
    <p:extLst>
      <p:ext uri="{BB962C8B-B14F-4D97-AF65-F5344CB8AC3E}">
        <p14:creationId xmlns:p14="http://schemas.microsoft.com/office/powerpoint/2010/main" val="2925045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AFE42-91DA-2922-AB29-F9A31A51A2B0}"/>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F4FCD5B8-7410-09FC-75C5-C6FBC33B6D46}"/>
              </a:ext>
            </a:extLst>
          </p:cNvPr>
          <p:cNvSpPr>
            <a:spLocks noGrp="1"/>
          </p:cNvSpPr>
          <p:nvPr>
            <p:ph type="ctrTitle"/>
          </p:nvPr>
        </p:nvSpPr>
        <p:spPr>
          <a:xfrm>
            <a:off x="190500" y="542925"/>
            <a:ext cx="6115050" cy="3857625"/>
          </a:xfrm>
        </p:spPr>
        <p:txBody>
          <a:bodyPr>
            <a:noAutofit/>
          </a:bodyPr>
          <a:lstStyle/>
          <a:p>
            <a:pPr algn="ctr"/>
            <a:r>
              <a:rPr lang="en-US" sz="6000" b="1" dirty="0"/>
              <a:t>a. Have the courage to change.</a:t>
            </a:r>
            <a:br>
              <a:rPr lang="en-US" sz="6000" b="1" dirty="0"/>
            </a:br>
            <a:r>
              <a:rPr lang="en-US" sz="4000" b="1" dirty="0"/>
              <a:t>rom. 12:2; phil. 4:13</a:t>
            </a:r>
            <a:endParaRPr lang="en-US" sz="4000" b="1" dirty="0">
              <a:solidFill>
                <a:schemeClr val="bg2"/>
              </a:solidFill>
            </a:endParaRPr>
          </a:p>
        </p:txBody>
      </p:sp>
      <p:pic>
        <p:nvPicPr>
          <p:cNvPr id="7" name="Picture 6" descr="A painting of a ship in the sea&#10;&#10;AI-generated content may be incorrect.">
            <a:extLst>
              <a:ext uri="{FF2B5EF4-FFF2-40B4-BE49-F238E27FC236}">
                <a16:creationId xmlns:a16="http://schemas.microsoft.com/office/drawing/2014/main" id="{6342613E-DAB3-D078-8B3E-D9A4A187FEB0}"/>
              </a:ext>
            </a:extLst>
          </p:cNvPr>
          <p:cNvPicPr>
            <a:picLocks noChangeAspect="1"/>
          </p:cNvPicPr>
          <p:nvPr/>
        </p:nvPicPr>
        <p:blipFill>
          <a:blip r:embed="rId2">
            <a:extLst>
              <a:ext uri="{28A0092B-C50C-407E-A947-70E740481C1C}">
                <a14:useLocalDpi xmlns:a14="http://schemas.microsoft.com/office/drawing/2010/main" val="0"/>
              </a:ext>
            </a:extLst>
          </a:blip>
          <a:srcRect l="686" r="33248" b="2"/>
          <a:stretch>
            <a:fillRect/>
          </a:stretch>
        </p:blipFill>
        <p:spPr>
          <a:xfrm>
            <a:off x="6517248" y="10"/>
            <a:ext cx="5674753" cy="6399142"/>
          </a:xfrm>
          <a:custGeom>
            <a:avLst/>
            <a:gdLst>
              <a:gd name="connsiteX0" fmla="*/ 0 w 5674753"/>
              <a:gd name="connsiteY0" fmla="*/ 0 h 6399152"/>
              <a:gd name="connsiteX1" fmla="*/ 5674753 w 5674753"/>
              <a:gd name="connsiteY1" fmla="*/ 0 h 6399152"/>
              <a:gd name="connsiteX2" fmla="*/ 5674753 w 5674753"/>
              <a:gd name="connsiteY2" fmla="*/ 6399152 h 6399152"/>
              <a:gd name="connsiteX3" fmla="*/ 601996 w 5674753"/>
              <a:gd name="connsiteY3" fmla="*/ 6399152 h 6399152"/>
              <a:gd name="connsiteX4" fmla="*/ 0 w 5674753"/>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4753" h="6399152">
                <a:moveTo>
                  <a:pt x="0" y="0"/>
                </a:moveTo>
                <a:lnTo>
                  <a:pt x="5674753" y="0"/>
                </a:lnTo>
                <a:lnTo>
                  <a:pt x="5674753" y="6399152"/>
                </a:lnTo>
                <a:lnTo>
                  <a:pt x="601996" y="6399152"/>
                </a:lnTo>
                <a:cubicBezTo>
                  <a:pt x="269523" y="6399152"/>
                  <a:pt x="0" y="6129629"/>
                  <a:pt x="0" y="5797156"/>
                </a:cubicBezTo>
                <a:close/>
              </a:path>
            </a:pathLst>
          </a:custGeom>
          <a:noFill/>
        </p:spPr>
      </p:pic>
    </p:spTree>
    <p:extLst>
      <p:ext uri="{BB962C8B-B14F-4D97-AF65-F5344CB8AC3E}">
        <p14:creationId xmlns:p14="http://schemas.microsoft.com/office/powerpoint/2010/main" val="3762019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C2DE48-E74D-E5E3-FC94-C5F4DA44ABBD}"/>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6930D598-4DE0-88EB-68D1-EEC7875A26CC}"/>
              </a:ext>
            </a:extLst>
          </p:cNvPr>
          <p:cNvSpPr>
            <a:spLocks noGrp="1"/>
          </p:cNvSpPr>
          <p:nvPr>
            <p:ph type="ctrTitle"/>
          </p:nvPr>
        </p:nvSpPr>
        <p:spPr>
          <a:xfrm>
            <a:off x="171450" y="10"/>
            <a:ext cx="6172200" cy="6686540"/>
          </a:xfrm>
        </p:spPr>
        <p:txBody>
          <a:bodyPr>
            <a:noAutofit/>
          </a:bodyPr>
          <a:lstStyle/>
          <a:p>
            <a:r>
              <a:rPr lang="en-US" sz="4500" b="1" dirty="0"/>
              <a:t>*forsaking any known sin in your life.</a:t>
            </a:r>
            <a:br>
              <a:rPr lang="en-US" sz="4500" b="1" dirty="0"/>
            </a:br>
            <a:br>
              <a:rPr lang="en-US" sz="4500" b="1" dirty="0"/>
            </a:br>
            <a:r>
              <a:rPr lang="en-US" sz="4500" b="1" dirty="0"/>
              <a:t>*get out of bad habit.</a:t>
            </a:r>
            <a:br>
              <a:rPr lang="en-US" sz="4500" b="1" dirty="0"/>
            </a:br>
            <a:br>
              <a:rPr lang="en-US" sz="4500" b="1" dirty="0"/>
            </a:br>
            <a:r>
              <a:rPr lang="en-US" sz="4500" b="1" dirty="0"/>
              <a:t>*let the holy spirit give you transformation.</a:t>
            </a:r>
            <a:br>
              <a:rPr lang="en-US" sz="4500" b="1" dirty="0"/>
            </a:br>
            <a:endParaRPr lang="en-US" sz="4500" b="1" dirty="0">
              <a:solidFill>
                <a:schemeClr val="bg2"/>
              </a:solidFill>
            </a:endParaRPr>
          </a:p>
        </p:txBody>
      </p:sp>
      <p:pic>
        <p:nvPicPr>
          <p:cNvPr id="7" name="Picture 6" descr="A painting of a ship in the sea&#10;&#10;AI-generated content may be incorrect.">
            <a:extLst>
              <a:ext uri="{FF2B5EF4-FFF2-40B4-BE49-F238E27FC236}">
                <a16:creationId xmlns:a16="http://schemas.microsoft.com/office/drawing/2014/main" id="{1708F582-36E0-38D0-6D5D-7ED6099C6611}"/>
              </a:ext>
            </a:extLst>
          </p:cNvPr>
          <p:cNvPicPr>
            <a:picLocks noChangeAspect="1"/>
          </p:cNvPicPr>
          <p:nvPr/>
        </p:nvPicPr>
        <p:blipFill>
          <a:blip r:embed="rId2">
            <a:extLst>
              <a:ext uri="{28A0092B-C50C-407E-A947-70E740481C1C}">
                <a14:useLocalDpi xmlns:a14="http://schemas.microsoft.com/office/drawing/2010/main" val="0"/>
              </a:ext>
            </a:extLst>
          </a:blip>
          <a:srcRect l="686" r="33248" b="2"/>
          <a:stretch>
            <a:fillRect/>
          </a:stretch>
        </p:blipFill>
        <p:spPr>
          <a:xfrm>
            <a:off x="6517248" y="10"/>
            <a:ext cx="5674753" cy="6399142"/>
          </a:xfrm>
          <a:custGeom>
            <a:avLst/>
            <a:gdLst>
              <a:gd name="connsiteX0" fmla="*/ 0 w 5674753"/>
              <a:gd name="connsiteY0" fmla="*/ 0 h 6399152"/>
              <a:gd name="connsiteX1" fmla="*/ 5674753 w 5674753"/>
              <a:gd name="connsiteY1" fmla="*/ 0 h 6399152"/>
              <a:gd name="connsiteX2" fmla="*/ 5674753 w 5674753"/>
              <a:gd name="connsiteY2" fmla="*/ 6399152 h 6399152"/>
              <a:gd name="connsiteX3" fmla="*/ 601996 w 5674753"/>
              <a:gd name="connsiteY3" fmla="*/ 6399152 h 6399152"/>
              <a:gd name="connsiteX4" fmla="*/ 0 w 5674753"/>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4753" h="6399152">
                <a:moveTo>
                  <a:pt x="0" y="0"/>
                </a:moveTo>
                <a:lnTo>
                  <a:pt x="5674753" y="0"/>
                </a:lnTo>
                <a:lnTo>
                  <a:pt x="5674753" y="6399152"/>
                </a:lnTo>
                <a:lnTo>
                  <a:pt x="601996" y="6399152"/>
                </a:lnTo>
                <a:cubicBezTo>
                  <a:pt x="269523" y="6399152"/>
                  <a:pt x="0" y="6129629"/>
                  <a:pt x="0" y="5797156"/>
                </a:cubicBezTo>
                <a:close/>
              </a:path>
            </a:pathLst>
          </a:custGeom>
          <a:noFill/>
        </p:spPr>
      </p:pic>
    </p:spTree>
    <p:extLst>
      <p:ext uri="{BB962C8B-B14F-4D97-AF65-F5344CB8AC3E}">
        <p14:creationId xmlns:p14="http://schemas.microsoft.com/office/powerpoint/2010/main" val="21807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8DD18D-38B4-2F38-4FFD-349ED2FC4740}"/>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009AA979-D22C-90DE-89AD-773A91CBFC90}"/>
              </a:ext>
            </a:extLst>
          </p:cNvPr>
          <p:cNvSpPr>
            <a:spLocks noGrp="1"/>
          </p:cNvSpPr>
          <p:nvPr>
            <p:ph type="ctrTitle"/>
          </p:nvPr>
        </p:nvSpPr>
        <p:spPr>
          <a:xfrm>
            <a:off x="171450" y="10"/>
            <a:ext cx="6172200" cy="6686540"/>
          </a:xfrm>
        </p:spPr>
        <p:txBody>
          <a:bodyPr>
            <a:noAutofit/>
          </a:bodyPr>
          <a:lstStyle/>
          <a:p>
            <a:br>
              <a:rPr lang="en-US" sz="4500" b="1" dirty="0"/>
            </a:br>
            <a:r>
              <a:rPr lang="en-US" sz="4500" b="1" dirty="0"/>
              <a:t>*have the courage to change careers/jobs</a:t>
            </a:r>
            <a:br>
              <a:rPr lang="en-US" sz="4500" b="1" dirty="0"/>
            </a:br>
            <a:br>
              <a:rPr lang="en-US" sz="4500" b="1" dirty="0"/>
            </a:br>
            <a:r>
              <a:rPr lang="en-US" sz="4500" b="1" dirty="0"/>
              <a:t>*start a new project of business.</a:t>
            </a:r>
            <a:endParaRPr lang="en-US" sz="4500" b="1" dirty="0">
              <a:solidFill>
                <a:schemeClr val="bg2"/>
              </a:solidFill>
            </a:endParaRPr>
          </a:p>
        </p:txBody>
      </p:sp>
      <p:pic>
        <p:nvPicPr>
          <p:cNvPr id="7" name="Picture 6" descr="A painting of a ship in the sea&#10;&#10;AI-generated content may be incorrect.">
            <a:extLst>
              <a:ext uri="{FF2B5EF4-FFF2-40B4-BE49-F238E27FC236}">
                <a16:creationId xmlns:a16="http://schemas.microsoft.com/office/drawing/2014/main" id="{6AD35ED9-FC22-5821-2ABC-E879AA37BA4B}"/>
              </a:ext>
            </a:extLst>
          </p:cNvPr>
          <p:cNvPicPr>
            <a:picLocks noChangeAspect="1"/>
          </p:cNvPicPr>
          <p:nvPr/>
        </p:nvPicPr>
        <p:blipFill>
          <a:blip r:embed="rId2">
            <a:extLst>
              <a:ext uri="{28A0092B-C50C-407E-A947-70E740481C1C}">
                <a14:useLocalDpi xmlns:a14="http://schemas.microsoft.com/office/drawing/2010/main" val="0"/>
              </a:ext>
            </a:extLst>
          </a:blip>
          <a:srcRect l="686" r="33248" b="2"/>
          <a:stretch>
            <a:fillRect/>
          </a:stretch>
        </p:blipFill>
        <p:spPr>
          <a:xfrm>
            <a:off x="6517248" y="10"/>
            <a:ext cx="5674753" cy="6399142"/>
          </a:xfrm>
          <a:custGeom>
            <a:avLst/>
            <a:gdLst>
              <a:gd name="connsiteX0" fmla="*/ 0 w 5674753"/>
              <a:gd name="connsiteY0" fmla="*/ 0 h 6399152"/>
              <a:gd name="connsiteX1" fmla="*/ 5674753 w 5674753"/>
              <a:gd name="connsiteY1" fmla="*/ 0 h 6399152"/>
              <a:gd name="connsiteX2" fmla="*/ 5674753 w 5674753"/>
              <a:gd name="connsiteY2" fmla="*/ 6399152 h 6399152"/>
              <a:gd name="connsiteX3" fmla="*/ 601996 w 5674753"/>
              <a:gd name="connsiteY3" fmla="*/ 6399152 h 6399152"/>
              <a:gd name="connsiteX4" fmla="*/ 0 w 5674753"/>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4753" h="6399152">
                <a:moveTo>
                  <a:pt x="0" y="0"/>
                </a:moveTo>
                <a:lnTo>
                  <a:pt x="5674753" y="0"/>
                </a:lnTo>
                <a:lnTo>
                  <a:pt x="5674753" y="6399152"/>
                </a:lnTo>
                <a:lnTo>
                  <a:pt x="601996" y="6399152"/>
                </a:lnTo>
                <a:cubicBezTo>
                  <a:pt x="269523" y="6399152"/>
                  <a:pt x="0" y="6129629"/>
                  <a:pt x="0" y="5797156"/>
                </a:cubicBezTo>
                <a:close/>
              </a:path>
            </a:pathLst>
          </a:custGeom>
          <a:noFill/>
        </p:spPr>
      </p:pic>
    </p:spTree>
    <p:extLst>
      <p:ext uri="{BB962C8B-B14F-4D97-AF65-F5344CB8AC3E}">
        <p14:creationId xmlns:p14="http://schemas.microsoft.com/office/powerpoint/2010/main" val="3617452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9CC523-2073-B103-9C8B-1299879A6827}"/>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AB2E1852-1784-42FB-4359-8574A54C9448}"/>
              </a:ext>
            </a:extLst>
          </p:cNvPr>
          <p:cNvSpPr>
            <a:spLocks noGrp="1"/>
          </p:cNvSpPr>
          <p:nvPr>
            <p:ph type="ctrTitle"/>
          </p:nvPr>
        </p:nvSpPr>
        <p:spPr>
          <a:xfrm>
            <a:off x="171450" y="10"/>
            <a:ext cx="6172200" cy="6686540"/>
          </a:xfrm>
        </p:spPr>
        <p:txBody>
          <a:bodyPr>
            <a:noAutofit/>
          </a:bodyPr>
          <a:lstStyle/>
          <a:p>
            <a:br>
              <a:rPr lang="en-US" sz="4000" b="1" dirty="0">
                <a:solidFill>
                  <a:schemeClr val="tx1"/>
                </a:solidFill>
              </a:rPr>
            </a:br>
            <a:r>
              <a:rPr lang="en-US" sz="4000" b="1" dirty="0">
                <a:solidFill>
                  <a:schemeClr val="tx1"/>
                </a:solidFill>
              </a:rPr>
              <a:t>b. Always be thankful. </a:t>
            </a:r>
            <a:br>
              <a:rPr lang="en-US" sz="4000" b="1" dirty="0">
                <a:solidFill>
                  <a:schemeClr val="tx1"/>
                </a:solidFill>
              </a:rPr>
            </a:br>
            <a:br>
              <a:rPr lang="en-US" sz="4000" b="1" dirty="0">
                <a:solidFill>
                  <a:schemeClr val="tx1"/>
                </a:solidFill>
              </a:rPr>
            </a:br>
            <a:r>
              <a:rPr lang="en-US" sz="3500" b="1" dirty="0">
                <a:solidFill>
                  <a:schemeClr val="tx1"/>
                </a:solidFill>
              </a:rPr>
              <a:t>col. 3:15</a:t>
            </a:r>
            <a:br>
              <a:rPr lang="en-US" sz="4000" b="1" dirty="0">
                <a:solidFill>
                  <a:schemeClr val="tx1"/>
                </a:solidFill>
              </a:rPr>
            </a:br>
            <a:br>
              <a:rPr lang="en-US" sz="3700" b="1" dirty="0">
                <a:solidFill>
                  <a:schemeClr val="bg2"/>
                </a:solidFill>
              </a:rPr>
            </a:br>
            <a:r>
              <a:rPr lang="en-US" sz="3500" b="1" baseline="30000" dirty="0"/>
              <a:t>15 </a:t>
            </a:r>
            <a:r>
              <a:rPr lang="en-US" sz="3500" dirty="0"/>
              <a:t>And let the peace of God rule in your hearts, to which also you were called in one body; and be </a:t>
            </a:r>
            <a:r>
              <a:rPr lang="en-US" sz="4000" dirty="0">
                <a:solidFill>
                  <a:srgbClr val="FFFF00"/>
                </a:solidFill>
              </a:rPr>
              <a:t>thankful.</a:t>
            </a:r>
            <a:endParaRPr lang="en-US" sz="4000" b="1" dirty="0">
              <a:solidFill>
                <a:srgbClr val="FFFF00"/>
              </a:solidFill>
            </a:endParaRPr>
          </a:p>
        </p:txBody>
      </p:sp>
      <p:pic>
        <p:nvPicPr>
          <p:cNvPr id="7" name="Picture 6" descr="A painting of a ship in the sea&#10;&#10;AI-generated content may be incorrect.">
            <a:extLst>
              <a:ext uri="{FF2B5EF4-FFF2-40B4-BE49-F238E27FC236}">
                <a16:creationId xmlns:a16="http://schemas.microsoft.com/office/drawing/2014/main" id="{D914A01D-5B96-799E-C847-A7A247F26F55}"/>
              </a:ext>
            </a:extLst>
          </p:cNvPr>
          <p:cNvPicPr>
            <a:picLocks noChangeAspect="1"/>
          </p:cNvPicPr>
          <p:nvPr/>
        </p:nvPicPr>
        <p:blipFill>
          <a:blip r:embed="rId2">
            <a:extLst>
              <a:ext uri="{28A0092B-C50C-407E-A947-70E740481C1C}">
                <a14:useLocalDpi xmlns:a14="http://schemas.microsoft.com/office/drawing/2010/main" val="0"/>
              </a:ext>
            </a:extLst>
          </a:blip>
          <a:srcRect l="686" r="33248" b="2"/>
          <a:stretch>
            <a:fillRect/>
          </a:stretch>
        </p:blipFill>
        <p:spPr>
          <a:xfrm>
            <a:off x="6517248" y="10"/>
            <a:ext cx="5674753" cy="6399142"/>
          </a:xfrm>
          <a:custGeom>
            <a:avLst/>
            <a:gdLst>
              <a:gd name="connsiteX0" fmla="*/ 0 w 5674753"/>
              <a:gd name="connsiteY0" fmla="*/ 0 h 6399152"/>
              <a:gd name="connsiteX1" fmla="*/ 5674753 w 5674753"/>
              <a:gd name="connsiteY1" fmla="*/ 0 h 6399152"/>
              <a:gd name="connsiteX2" fmla="*/ 5674753 w 5674753"/>
              <a:gd name="connsiteY2" fmla="*/ 6399152 h 6399152"/>
              <a:gd name="connsiteX3" fmla="*/ 601996 w 5674753"/>
              <a:gd name="connsiteY3" fmla="*/ 6399152 h 6399152"/>
              <a:gd name="connsiteX4" fmla="*/ 0 w 5674753"/>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4753" h="6399152">
                <a:moveTo>
                  <a:pt x="0" y="0"/>
                </a:moveTo>
                <a:lnTo>
                  <a:pt x="5674753" y="0"/>
                </a:lnTo>
                <a:lnTo>
                  <a:pt x="5674753" y="6399152"/>
                </a:lnTo>
                <a:lnTo>
                  <a:pt x="601996" y="6399152"/>
                </a:lnTo>
                <a:cubicBezTo>
                  <a:pt x="269523" y="6399152"/>
                  <a:pt x="0" y="6129629"/>
                  <a:pt x="0" y="5797156"/>
                </a:cubicBezTo>
                <a:close/>
              </a:path>
            </a:pathLst>
          </a:custGeom>
          <a:noFill/>
        </p:spPr>
      </p:pic>
    </p:spTree>
    <p:extLst>
      <p:ext uri="{BB962C8B-B14F-4D97-AF65-F5344CB8AC3E}">
        <p14:creationId xmlns:p14="http://schemas.microsoft.com/office/powerpoint/2010/main" val="2825827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34F348-AA3D-4967-8061-308A4D7B3CD0}"/>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F7BEB8B7-3134-C682-8B63-4F5527B8E3F2}"/>
              </a:ext>
            </a:extLst>
          </p:cNvPr>
          <p:cNvSpPr>
            <a:spLocks noGrp="1"/>
          </p:cNvSpPr>
          <p:nvPr>
            <p:ph type="ctrTitle"/>
          </p:nvPr>
        </p:nvSpPr>
        <p:spPr>
          <a:xfrm>
            <a:off x="171450" y="10"/>
            <a:ext cx="6172200" cy="6686540"/>
          </a:xfrm>
        </p:spPr>
        <p:txBody>
          <a:bodyPr>
            <a:noAutofit/>
          </a:bodyPr>
          <a:lstStyle/>
          <a:p>
            <a:br>
              <a:rPr lang="en-US" sz="5000" b="1" dirty="0">
                <a:solidFill>
                  <a:schemeClr val="tx1"/>
                </a:solidFill>
              </a:rPr>
            </a:br>
            <a:r>
              <a:rPr lang="en-US" sz="5000" b="1" dirty="0">
                <a:solidFill>
                  <a:schemeClr val="tx1"/>
                </a:solidFill>
              </a:rPr>
              <a:t>c. Have the determination to grow spiritually. </a:t>
            </a:r>
            <a:br>
              <a:rPr lang="en-US" sz="5000" b="1" dirty="0">
                <a:solidFill>
                  <a:schemeClr val="tx1"/>
                </a:solidFill>
              </a:rPr>
            </a:br>
            <a:br>
              <a:rPr lang="en-US" sz="5000" b="1" dirty="0">
                <a:solidFill>
                  <a:schemeClr val="tx1"/>
                </a:solidFill>
              </a:rPr>
            </a:br>
            <a:r>
              <a:rPr lang="en-US" sz="5000" b="1" dirty="0">
                <a:solidFill>
                  <a:schemeClr val="tx1"/>
                </a:solidFill>
              </a:rPr>
              <a:t>2 pet. 3:14-16</a:t>
            </a:r>
            <a:endParaRPr lang="en-US" sz="5000" b="1" dirty="0">
              <a:solidFill>
                <a:srgbClr val="FFFF00"/>
              </a:solidFill>
            </a:endParaRPr>
          </a:p>
        </p:txBody>
      </p:sp>
      <p:pic>
        <p:nvPicPr>
          <p:cNvPr id="7" name="Picture 6" descr="A painting of a ship in the sea&#10;&#10;AI-generated content may be incorrect.">
            <a:extLst>
              <a:ext uri="{FF2B5EF4-FFF2-40B4-BE49-F238E27FC236}">
                <a16:creationId xmlns:a16="http://schemas.microsoft.com/office/drawing/2014/main" id="{DDE00483-0817-AC54-8E6C-FB150112B80B}"/>
              </a:ext>
            </a:extLst>
          </p:cNvPr>
          <p:cNvPicPr>
            <a:picLocks noChangeAspect="1"/>
          </p:cNvPicPr>
          <p:nvPr/>
        </p:nvPicPr>
        <p:blipFill>
          <a:blip r:embed="rId2">
            <a:extLst>
              <a:ext uri="{28A0092B-C50C-407E-A947-70E740481C1C}">
                <a14:useLocalDpi xmlns:a14="http://schemas.microsoft.com/office/drawing/2010/main" val="0"/>
              </a:ext>
            </a:extLst>
          </a:blip>
          <a:srcRect l="686" r="33248" b="2"/>
          <a:stretch>
            <a:fillRect/>
          </a:stretch>
        </p:blipFill>
        <p:spPr>
          <a:xfrm>
            <a:off x="6517248" y="10"/>
            <a:ext cx="5674753" cy="6399142"/>
          </a:xfrm>
          <a:custGeom>
            <a:avLst/>
            <a:gdLst>
              <a:gd name="connsiteX0" fmla="*/ 0 w 5674753"/>
              <a:gd name="connsiteY0" fmla="*/ 0 h 6399152"/>
              <a:gd name="connsiteX1" fmla="*/ 5674753 w 5674753"/>
              <a:gd name="connsiteY1" fmla="*/ 0 h 6399152"/>
              <a:gd name="connsiteX2" fmla="*/ 5674753 w 5674753"/>
              <a:gd name="connsiteY2" fmla="*/ 6399152 h 6399152"/>
              <a:gd name="connsiteX3" fmla="*/ 601996 w 5674753"/>
              <a:gd name="connsiteY3" fmla="*/ 6399152 h 6399152"/>
              <a:gd name="connsiteX4" fmla="*/ 0 w 5674753"/>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4753" h="6399152">
                <a:moveTo>
                  <a:pt x="0" y="0"/>
                </a:moveTo>
                <a:lnTo>
                  <a:pt x="5674753" y="0"/>
                </a:lnTo>
                <a:lnTo>
                  <a:pt x="5674753" y="6399152"/>
                </a:lnTo>
                <a:lnTo>
                  <a:pt x="601996" y="6399152"/>
                </a:lnTo>
                <a:cubicBezTo>
                  <a:pt x="269523" y="6399152"/>
                  <a:pt x="0" y="6129629"/>
                  <a:pt x="0" y="5797156"/>
                </a:cubicBezTo>
                <a:close/>
              </a:path>
            </a:pathLst>
          </a:custGeom>
          <a:noFill/>
        </p:spPr>
      </p:pic>
    </p:spTree>
    <p:extLst>
      <p:ext uri="{BB962C8B-B14F-4D97-AF65-F5344CB8AC3E}">
        <p14:creationId xmlns:p14="http://schemas.microsoft.com/office/powerpoint/2010/main" val="558605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4B6C9F-70D2-CB66-C53F-E73FAFC72F05}"/>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D10352F0-9C99-0F38-42B4-89C7B2738361}"/>
              </a:ext>
            </a:extLst>
          </p:cNvPr>
          <p:cNvSpPr>
            <a:spLocks noGrp="1"/>
          </p:cNvSpPr>
          <p:nvPr>
            <p:ph type="ctrTitle"/>
          </p:nvPr>
        </p:nvSpPr>
        <p:spPr>
          <a:xfrm>
            <a:off x="152400" y="628660"/>
            <a:ext cx="6172200" cy="4000490"/>
          </a:xfrm>
        </p:spPr>
        <p:txBody>
          <a:bodyPr>
            <a:noAutofit/>
          </a:bodyPr>
          <a:lstStyle/>
          <a:p>
            <a:r>
              <a:rPr lang="en-US" sz="6000" b="1" dirty="0">
                <a:solidFill>
                  <a:schemeClr val="tx1"/>
                </a:solidFill>
              </a:rPr>
              <a:t>d. Be willing to serve others in Jesus’ name.</a:t>
            </a:r>
            <a:endParaRPr lang="en-US" sz="6000" b="1" dirty="0">
              <a:solidFill>
                <a:srgbClr val="FFFF00"/>
              </a:solidFill>
            </a:endParaRPr>
          </a:p>
        </p:txBody>
      </p:sp>
      <p:pic>
        <p:nvPicPr>
          <p:cNvPr id="7" name="Picture 6" descr="A painting of a ship in the sea&#10;&#10;AI-generated content may be incorrect.">
            <a:extLst>
              <a:ext uri="{FF2B5EF4-FFF2-40B4-BE49-F238E27FC236}">
                <a16:creationId xmlns:a16="http://schemas.microsoft.com/office/drawing/2014/main" id="{C8A02F28-675B-DFE5-C3AC-0084E55E6E2A}"/>
              </a:ext>
            </a:extLst>
          </p:cNvPr>
          <p:cNvPicPr>
            <a:picLocks noChangeAspect="1"/>
          </p:cNvPicPr>
          <p:nvPr/>
        </p:nvPicPr>
        <p:blipFill>
          <a:blip r:embed="rId2">
            <a:extLst>
              <a:ext uri="{28A0092B-C50C-407E-A947-70E740481C1C}">
                <a14:useLocalDpi xmlns:a14="http://schemas.microsoft.com/office/drawing/2010/main" val="0"/>
              </a:ext>
            </a:extLst>
          </a:blip>
          <a:srcRect l="686" r="33248" b="2"/>
          <a:stretch>
            <a:fillRect/>
          </a:stretch>
        </p:blipFill>
        <p:spPr>
          <a:xfrm>
            <a:off x="6517248" y="10"/>
            <a:ext cx="5674753" cy="6399142"/>
          </a:xfrm>
          <a:custGeom>
            <a:avLst/>
            <a:gdLst>
              <a:gd name="connsiteX0" fmla="*/ 0 w 5674753"/>
              <a:gd name="connsiteY0" fmla="*/ 0 h 6399152"/>
              <a:gd name="connsiteX1" fmla="*/ 5674753 w 5674753"/>
              <a:gd name="connsiteY1" fmla="*/ 0 h 6399152"/>
              <a:gd name="connsiteX2" fmla="*/ 5674753 w 5674753"/>
              <a:gd name="connsiteY2" fmla="*/ 6399152 h 6399152"/>
              <a:gd name="connsiteX3" fmla="*/ 601996 w 5674753"/>
              <a:gd name="connsiteY3" fmla="*/ 6399152 h 6399152"/>
              <a:gd name="connsiteX4" fmla="*/ 0 w 5674753"/>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4753" h="6399152">
                <a:moveTo>
                  <a:pt x="0" y="0"/>
                </a:moveTo>
                <a:lnTo>
                  <a:pt x="5674753" y="0"/>
                </a:lnTo>
                <a:lnTo>
                  <a:pt x="5674753" y="6399152"/>
                </a:lnTo>
                <a:lnTo>
                  <a:pt x="601996" y="6399152"/>
                </a:lnTo>
                <a:cubicBezTo>
                  <a:pt x="269523" y="6399152"/>
                  <a:pt x="0" y="6129629"/>
                  <a:pt x="0" y="5797156"/>
                </a:cubicBezTo>
                <a:close/>
              </a:path>
            </a:pathLst>
          </a:custGeom>
          <a:noFill/>
        </p:spPr>
      </p:pic>
    </p:spTree>
    <p:extLst>
      <p:ext uri="{BB962C8B-B14F-4D97-AF65-F5344CB8AC3E}">
        <p14:creationId xmlns:p14="http://schemas.microsoft.com/office/powerpoint/2010/main" val="3950354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662FCA-C432-475D-53FF-376E86FC688B}"/>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CC5F5987-F02D-67C1-B967-CE25F9523296}"/>
              </a:ext>
            </a:extLst>
          </p:cNvPr>
          <p:cNvSpPr>
            <a:spLocks noGrp="1"/>
          </p:cNvSpPr>
          <p:nvPr>
            <p:ph type="ctrTitle"/>
          </p:nvPr>
        </p:nvSpPr>
        <p:spPr>
          <a:xfrm>
            <a:off x="209550" y="228610"/>
            <a:ext cx="6172200" cy="5962640"/>
          </a:xfrm>
        </p:spPr>
        <p:txBody>
          <a:bodyPr>
            <a:noAutofit/>
          </a:bodyPr>
          <a:lstStyle/>
          <a:p>
            <a:pPr algn="ctr"/>
            <a:r>
              <a:rPr lang="en-US" sz="5500" b="1" dirty="0">
                <a:solidFill>
                  <a:srgbClr val="FFFF00"/>
                </a:solidFill>
              </a:rPr>
              <a:t>“only one life will soon be past, only what’s done for Christ will last”</a:t>
            </a:r>
            <a:br>
              <a:rPr lang="en-US" sz="5500" b="1" dirty="0">
                <a:solidFill>
                  <a:srgbClr val="FFFF00"/>
                </a:solidFill>
              </a:rPr>
            </a:br>
            <a:r>
              <a:rPr lang="en-US" sz="5500" b="1" dirty="0">
                <a:solidFill>
                  <a:schemeClr val="tx1"/>
                </a:solidFill>
              </a:rPr>
              <a:t>-</a:t>
            </a:r>
            <a:r>
              <a:rPr lang="en-US" sz="5000" b="1" dirty="0" err="1">
                <a:solidFill>
                  <a:schemeClr val="tx1"/>
                </a:solidFill>
              </a:rPr>
              <a:t>ct</a:t>
            </a:r>
            <a:r>
              <a:rPr lang="en-US" sz="5000" b="1" dirty="0">
                <a:solidFill>
                  <a:schemeClr val="tx1"/>
                </a:solidFill>
              </a:rPr>
              <a:t> </a:t>
            </a:r>
            <a:r>
              <a:rPr lang="en-US" sz="5000" b="1" dirty="0" err="1">
                <a:solidFill>
                  <a:schemeClr val="tx1"/>
                </a:solidFill>
              </a:rPr>
              <a:t>studd</a:t>
            </a:r>
            <a:endParaRPr lang="en-US" sz="5000" b="1" dirty="0">
              <a:solidFill>
                <a:srgbClr val="FFFF00"/>
              </a:solidFill>
            </a:endParaRPr>
          </a:p>
        </p:txBody>
      </p:sp>
      <p:pic>
        <p:nvPicPr>
          <p:cNvPr id="7" name="Picture 6" descr="A painting of a ship in the sea&#10;&#10;AI-generated content may be incorrect.">
            <a:extLst>
              <a:ext uri="{FF2B5EF4-FFF2-40B4-BE49-F238E27FC236}">
                <a16:creationId xmlns:a16="http://schemas.microsoft.com/office/drawing/2014/main" id="{1305EA1E-978C-77D9-FF7C-370DC6512A51}"/>
              </a:ext>
            </a:extLst>
          </p:cNvPr>
          <p:cNvPicPr>
            <a:picLocks noChangeAspect="1"/>
          </p:cNvPicPr>
          <p:nvPr/>
        </p:nvPicPr>
        <p:blipFill>
          <a:blip r:embed="rId2">
            <a:extLst>
              <a:ext uri="{28A0092B-C50C-407E-A947-70E740481C1C}">
                <a14:useLocalDpi xmlns:a14="http://schemas.microsoft.com/office/drawing/2010/main" val="0"/>
              </a:ext>
            </a:extLst>
          </a:blip>
          <a:srcRect l="686" r="33248" b="2"/>
          <a:stretch>
            <a:fillRect/>
          </a:stretch>
        </p:blipFill>
        <p:spPr>
          <a:xfrm>
            <a:off x="6517248" y="10"/>
            <a:ext cx="5674753" cy="6399142"/>
          </a:xfrm>
          <a:custGeom>
            <a:avLst/>
            <a:gdLst>
              <a:gd name="connsiteX0" fmla="*/ 0 w 5674753"/>
              <a:gd name="connsiteY0" fmla="*/ 0 h 6399152"/>
              <a:gd name="connsiteX1" fmla="*/ 5674753 w 5674753"/>
              <a:gd name="connsiteY1" fmla="*/ 0 h 6399152"/>
              <a:gd name="connsiteX2" fmla="*/ 5674753 w 5674753"/>
              <a:gd name="connsiteY2" fmla="*/ 6399152 h 6399152"/>
              <a:gd name="connsiteX3" fmla="*/ 601996 w 5674753"/>
              <a:gd name="connsiteY3" fmla="*/ 6399152 h 6399152"/>
              <a:gd name="connsiteX4" fmla="*/ 0 w 5674753"/>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4753" h="6399152">
                <a:moveTo>
                  <a:pt x="0" y="0"/>
                </a:moveTo>
                <a:lnTo>
                  <a:pt x="5674753" y="0"/>
                </a:lnTo>
                <a:lnTo>
                  <a:pt x="5674753" y="6399152"/>
                </a:lnTo>
                <a:lnTo>
                  <a:pt x="601996" y="6399152"/>
                </a:lnTo>
                <a:cubicBezTo>
                  <a:pt x="269523" y="6399152"/>
                  <a:pt x="0" y="6129629"/>
                  <a:pt x="0" y="5797156"/>
                </a:cubicBezTo>
                <a:close/>
              </a:path>
            </a:pathLst>
          </a:custGeom>
          <a:noFill/>
        </p:spPr>
      </p:pic>
    </p:spTree>
    <p:extLst>
      <p:ext uri="{BB962C8B-B14F-4D97-AF65-F5344CB8AC3E}">
        <p14:creationId xmlns:p14="http://schemas.microsoft.com/office/powerpoint/2010/main" val="1789120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8BB5E0-173F-7E14-ED18-5D8F5EFE17A0}"/>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F4A3D7C7-B94A-1B94-E485-C2FDEC7E8BC9}"/>
              </a:ext>
            </a:extLst>
          </p:cNvPr>
          <p:cNvSpPr>
            <a:spLocks noGrp="1"/>
          </p:cNvSpPr>
          <p:nvPr>
            <p:ph type="ctrTitle"/>
          </p:nvPr>
        </p:nvSpPr>
        <p:spPr>
          <a:xfrm>
            <a:off x="209550" y="436512"/>
            <a:ext cx="6172200" cy="5962640"/>
          </a:xfrm>
        </p:spPr>
        <p:txBody>
          <a:bodyPr>
            <a:noAutofit/>
          </a:bodyPr>
          <a:lstStyle/>
          <a:p>
            <a:pPr algn="ctr"/>
            <a:r>
              <a:rPr lang="en-US" sz="6000" b="1" dirty="0">
                <a:solidFill>
                  <a:schemeClr val="bg1"/>
                </a:solidFill>
              </a:rPr>
              <a:t>Conclusion:</a:t>
            </a:r>
            <a:br>
              <a:rPr lang="en-US" sz="6000" b="1" dirty="0">
                <a:solidFill>
                  <a:schemeClr val="bg1"/>
                </a:solidFill>
              </a:rPr>
            </a:br>
            <a:r>
              <a:rPr lang="en-US" sz="6000" b="1" dirty="0">
                <a:solidFill>
                  <a:schemeClr val="tx1"/>
                </a:solidFill>
              </a:rPr>
              <a:t>“and they came over unto the other side…”</a:t>
            </a:r>
            <a:br>
              <a:rPr lang="en-US" sz="6000" b="1" dirty="0">
                <a:solidFill>
                  <a:schemeClr val="tx1"/>
                </a:solidFill>
              </a:rPr>
            </a:br>
            <a:r>
              <a:rPr lang="en-US" sz="6000" b="1" dirty="0">
                <a:solidFill>
                  <a:schemeClr val="tx1"/>
                </a:solidFill>
              </a:rPr>
              <a:t>Mark 5:1</a:t>
            </a:r>
          </a:p>
        </p:txBody>
      </p:sp>
      <p:pic>
        <p:nvPicPr>
          <p:cNvPr id="7" name="Picture 6" descr="A painting of a ship in the sea&#10;&#10;AI-generated content may be incorrect.">
            <a:extLst>
              <a:ext uri="{FF2B5EF4-FFF2-40B4-BE49-F238E27FC236}">
                <a16:creationId xmlns:a16="http://schemas.microsoft.com/office/drawing/2014/main" id="{57B482FE-D46E-7211-7D04-1F376C8323B3}"/>
              </a:ext>
            </a:extLst>
          </p:cNvPr>
          <p:cNvPicPr>
            <a:picLocks noChangeAspect="1"/>
          </p:cNvPicPr>
          <p:nvPr/>
        </p:nvPicPr>
        <p:blipFill>
          <a:blip r:embed="rId2">
            <a:extLst>
              <a:ext uri="{28A0092B-C50C-407E-A947-70E740481C1C}">
                <a14:useLocalDpi xmlns:a14="http://schemas.microsoft.com/office/drawing/2010/main" val="0"/>
              </a:ext>
            </a:extLst>
          </a:blip>
          <a:srcRect l="686" r="33248" b="2"/>
          <a:stretch>
            <a:fillRect/>
          </a:stretch>
        </p:blipFill>
        <p:spPr>
          <a:xfrm>
            <a:off x="6517248" y="10"/>
            <a:ext cx="5674753" cy="6399142"/>
          </a:xfrm>
          <a:custGeom>
            <a:avLst/>
            <a:gdLst>
              <a:gd name="connsiteX0" fmla="*/ 0 w 5674753"/>
              <a:gd name="connsiteY0" fmla="*/ 0 h 6399152"/>
              <a:gd name="connsiteX1" fmla="*/ 5674753 w 5674753"/>
              <a:gd name="connsiteY1" fmla="*/ 0 h 6399152"/>
              <a:gd name="connsiteX2" fmla="*/ 5674753 w 5674753"/>
              <a:gd name="connsiteY2" fmla="*/ 6399152 h 6399152"/>
              <a:gd name="connsiteX3" fmla="*/ 601996 w 5674753"/>
              <a:gd name="connsiteY3" fmla="*/ 6399152 h 6399152"/>
              <a:gd name="connsiteX4" fmla="*/ 0 w 5674753"/>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4753" h="6399152">
                <a:moveTo>
                  <a:pt x="0" y="0"/>
                </a:moveTo>
                <a:lnTo>
                  <a:pt x="5674753" y="0"/>
                </a:lnTo>
                <a:lnTo>
                  <a:pt x="5674753" y="6399152"/>
                </a:lnTo>
                <a:lnTo>
                  <a:pt x="601996" y="6399152"/>
                </a:lnTo>
                <a:cubicBezTo>
                  <a:pt x="269523" y="6399152"/>
                  <a:pt x="0" y="6129629"/>
                  <a:pt x="0" y="5797156"/>
                </a:cubicBezTo>
                <a:close/>
              </a:path>
            </a:pathLst>
          </a:custGeom>
          <a:noFill/>
        </p:spPr>
      </p:pic>
    </p:spTree>
    <p:extLst>
      <p:ext uri="{BB962C8B-B14F-4D97-AF65-F5344CB8AC3E}">
        <p14:creationId xmlns:p14="http://schemas.microsoft.com/office/powerpoint/2010/main" val="198812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theme/theme1.xml><?xml version="1.0" encoding="utf-8"?>
<a:theme xmlns:a="http://schemas.openxmlformats.org/drawingml/2006/main" name="Oasis">
  <a:themeElements>
    <a:clrScheme name="Oasis">
      <a:dk1>
        <a:srgbClr val="131313"/>
      </a:dk1>
      <a:lt1>
        <a:sysClr val="window" lastClr="FFFFFF"/>
      </a:lt1>
      <a:dk2>
        <a:srgbClr val="2D2A27"/>
      </a:dk2>
      <a:lt2>
        <a:srgbClr val="F0EBE6"/>
      </a:lt2>
      <a:accent1>
        <a:srgbClr val="9F7667"/>
      </a:accent1>
      <a:accent2>
        <a:srgbClr val="BE8856"/>
      </a:accent2>
      <a:accent3>
        <a:srgbClr val="BD9075"/>
      </a:accent3>
      <a:accent4>
        <a:srgbClr val="939081"/>
      </a:accent4>
      <a:accent5>
        <a:srgbClr val="A16D4C"/>
      </a:accent5>
      <a:accent6>
        <a:srgbClr val="8C8662"/>
      </a:accent6>
      <a:hlink>
        <a:srgbClr val="A57361"/>
      </a:hlink>
      <a:folHlink>
        <a:srgbClr val="8C8662"/>
      </a:folHlink>
    </a:clrScheme>
    <a:fontScheme name="Oasis Font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asis" id="{F87D57D1-6595-40EA-BD1E-F0C34D0EF910}" vid="{ECA7DBCD-4BC8-40F2-8EF4-7A6D942FA19B}"/>
    </a:ext>
  </a:extLst>
</a:theme>
</file>

<file path=docProps/app.xml><?xml version="1.0" encoding="utf-8"?>
<Properties xmlns="http://schemas.openxmlformats.org/officeDocument/2006/extended-properties" xmlns:vt="http://schemas.openxmlformats.org/officeDocument/2006/docPropsVTypes">
  <TotalTime>69</TotalTime>
  <Words>513</Words>
  <Application>Microsoft Office PowerPoint</Application>
  <PresentationFormat>Widescreen</PresentationFormat>
  <Paragraphs>20</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Neue Haas Grotesk Text Pro</vt:lpstr>
      <vt:lpstr>Oasis</vt:lpstr>
      <vt:lpstr>Moving at the lord’s command  mark 4:35-40</vt:lpstr>
      <vt:lpstr>35 On the same day, when evening had come, He said to them, “Let us cross over to the other side.” 36 Now when they had left the multitude, they took Him along in the boat as He was. And other little boats were also with Him. 37 And a great windstorm arose, and the waves beat into the boat, so that it was already filling.</vt:lpstr>
      <vt:lpstr> 38 But He was in the stern, asleep on a pillow. And they awoke Him and said to Him, “Teacher, do You not care that we are perishing?” 39 Then He arose and rebuked the wind, and said to the sea, “Peace,[a] be still!” And the wind ceased and there was a great calm. 40 But He said to them, “Why are you so fearful? How[b] is it that you have no faith?” .</vt:lpstr>
      <vt:lpstr>MOVING ON IS AN IMPORTANT PART OF LIFE </vt:lpstr>
      <vt:lpstr>THE CHRISTIAN LIFE IS A “MOVE FORWARD” LIFESTYLE.</vt:lpstr>
      <vt:lpstr>I. THE SPECIFIC COMMAND TO MOVE ON  “Let us cross over to the other side.” (v. 38)</vt:lpstr>
      <vt:lpstr>The Christian life is a “journey” our movement must be toward progress </vt:lpstr>
      <vt:lpstr>ii. When we move at his command certain things  will be experience</vt:lpstr>
      <vt:lpstr>Jesus may seem indifferent to our pleas   (v38) “ASLEEP ON A PILLOW AND THEY AWOKE HIM…”</vt:lpstr>
      <vt:lpstr>THE MOST IMPORTANT THINGS TO KNOW IS THAT JESUS WAS IN THE BOAT  (V.36) “THEY TOOK HIM ALONG IN THE BOAT”</vt:lpstr>
      <vt:lpstr>THE STORM EXPOSED THE FEARS AND ABSENCE OF FAITH (v.40)</vt:lpstr>
      <vt:lpstr>iii. Four (4) practical things we should do as we “pass unto the other side”</vt:lpstr>
      <vt:lpstr>a. Have the courage to change. rom. 12:2; phil. 4:13</vt:lpstr>
      <vt:lpstr>*forsaking any known sin in your life.  *get out of bad habit.  *let the holy spirit give you transformation. </vt:lpstr>
      <vt:lpstr> *have the courage to change careers/jobs  *start a new project of business.</vt:lpstr>
      <vt:lpstr> b. Always be thankful.   col. 3:15  15 And let the peace of God rule in your hearts, to which also you were called in one body; and be thankful.</vt:lpstr>
      <vt:lpstr> c. Have the determination to grow spiritually.   2 pet. 3:14-16</vt:lpstr>
      <vt:lpstr>d. Be willing to serve others in Jesus’ name.</vt:lpstr>
      <vt:lpstr>“only one life will soon be past, only what’s done for Christ will last” -ct studd</vt:lpstr>
      <vt:lpstr>Conclusion: “and they came over unto the other side…” Mark 5:1</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joan ruth lago</dc:creator>
  <cp:lastModifiedBy>joan ruth lago</cp:lastModifiedBy>
  <cp:revision>11</cp:revision>
  <dcterms:created xsi:type="dcterms:W3CDTF">2025-11-22T14:14:28Z</dcterms:created>
  <dcterms:modified xsi:type="dcterms:W3CDTF">2025-11-22T15:23:31Z</dcterms:modified>
</cp:coreProperties>
</file>